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3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3" r:id="rId9"/>
    <p:sldId id="263" r:id="rId10"/>
    <p:sldId id="264" r:id="rId11"/>
    <p:sldId id="265" r:id="rId12"/>
    <p:sldId id="267" r:id="rId13"/>
    <p:sldId id="266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D798C9-4103-4FCD-8840-0BACCD27D6D8}" v="255" dt="2021-10-05T13:18:11.6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9" autoAdjust="0"/>
    <p:restoredTop sz="86421" autoAdjust="0"/>
  </p:normalViewPr>
  <p:slideViewPr>
    <p:cSldViewPr snapToGrid="0">
      <p:cViewPr varScale="1">
        <p:scale>
          <a:sx n="75" d="100"/>
          <a:sy n="75" d="100"/>
        </p:scale>
        <p:origin x="989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aoli Zhang" userId="57ec9b70-8877-482c-80ea-bcac93f66b12" providerId="ADAL" clId="{BFD798C9-4103-4FCD-8840-0BACCD27D6D8}"/>
    <pc:docChg chg="undo redo custSel addSld delSld modSld sldOrd addMainMaster delMainMaster modMainMaster">
      <pc:chgData name="Xiaoli Zhang" userId="57ec9b70-8877-482c-80ea-bcac93f66b12" providerId="ADAL" clId="{BFD798C9-4103-4FCD-8840-0BACCD27D6D8}" dt="2021-10-05T14:23:42.705" v="2130" actId="113"/>
      <pc:docMkLst>
        <pc:docMk/>
      </pc:docMkLst>
      <pc:sldChg chg="modTransition">
        <pc:chgData name="Xiaoli Zhang" userId="57ec9b70-8877-482c-80ea-bcac93f66b12" providerId="ADAL" clId="{BFD798C9-4103-4FCD-8840-0BACCD27D6D8}" dt="2021-10-05T00:10:03.177" v="1633"/>
        <pc:sldMkLst>
          <pc:docMk/>
          <pc:sldMk cId="3932511503" sldId="256"/>
        </pc:sldMkLst>
      </pc:sldChg>
      <pc:sldChg chg="modSp mod modTransition modNotesTx">
        <pc:chgData name="Xiaoli Zhang" userId="57ec9b70-8877-482c-80ea-bcac93f66b12" providerId="ADAL" clId="{BFD798C9-4103-4FCD-8840-0BACCD27D6D8}" dt="2021-10-05T12:58:16.665" v="1721"/>
        <pc:sldMkLst>
          <pc:docMk/>
          <pc:sldMk cId="3083751485" sldId="257"/>
        </pc:sldMkLst>
        <pc:picChg chg="mod">
          <ac:chgData name="Xiaoli Zhang" userId="57ec9b70-8877-482c-80ea-bcac93f66b12" providerId="ADAL" clId="{BFD798C9-4103-4FCD-8840-0BACCD27D6D8}" dt="2021-09-26T15:46:55.888" v="0" actId="14100"/>
          <ac:picMkLst>
            <pc:docMk/>
            <pc:sldMk cId="3083751485" sldId="257"/>
            <ac:picMk id="4" creationId="{4E828C73-2EFE-42F2-8025-8452FB2C0409}"/>
          </ac:picMkLst>
        </pc:picChg>
      </pc:sldChg>
      <pc:sldChg chg="addSp delSp modSp mod modTransition modNotesTx">
        <pc:chgData name="Xiaoli Zhang" userId="57ec9b70-8877-482c-80ea-bcac93f66b12" providerId="ADAL" clId="{BFD798C9-4103-4FCD-8840-0BACCD27D6D8}" dt="2021-10-05T14:10:24.994" v="2128" actId="6549"/>
        <pc:sldMkLst>
          <pc:docMk/>
          <pc:sldMk cId="673863507" sldId="258"/>
        </pc:sldMkLst>
        <pc:spChg chg="mod">
          <ac:chgData name="Xiaoli Zhang" userId="57ec9b70-8877-482c-80ea-bcac93f66b12" providerId="ADAL" clId="{BFD798C9-4103-4FCD-8840-0BACCD27D6D8}" dt="2021-10-05T12:47:10.998" v="1645" actId="20577"/>
          <ac:spMkLst>
            <pc:docMk/>
            <pc:sldMk cId="673863507" sldId="258"/>
            <ac:spMk id="2" creationId="{A9B8CCEB-482D-4371-9FA0-8877D8D8A3B3}"/>
          </ac:spMkLst>
        </pc:spChg>
        <pc:spChg chg="add del mod">
          <ac:chgData name="Xiaoli Zhang" userId="57ec9b70-8877-482c-80ea-bcac93f66b12" providerId="ADAL" clId="{BFD798C9-4103-4FCD-8840-0BACCD27D6D8}" dt="2021-10-04T15:53:31.546" v="1349" actId="12084"/>
          <ac:spMkLst>
            <pc:docMk/>
            <pc:sldMk cId="673863507" sldId="258"/>
            <ac:spMk id="3" creationId="{41029CA1-3696-4873-9CF1-94E336CBD900}"/>
          </ac:spMkLst>
        </pc:spChg>
        <pc:spChg chg="add mod">
          <ac:chgData name="Xiaoli Zhang" userId="57ec9b70-8877-482c-80ea-bcac93f66b12" providerId="ADAL" clId="{BFD798C9-4103-4FCD-8840-0BACCD27D6D8}" dt="2021-10-05T12:49:05.951" v="1653" actId="113"/>
          <ac:spMkLst>
            <pc:docMk/>
            <pc:sldMk cId="673863507" sldId="258"/>
            <ac:spMk id="5" creationId="{266EAEA0-8CA3-44B7-9A0A-52607234EAF1}"/>
          </ac:spMkLst>
        </pc:spChg>
        <pc:graphicFrameChg chg="add del mod">
          <ac:chgData name="Xiaoli Zhang" userId="57ec9b70-8877-482c-80ea-bcac93f66b12" providerId="ADAL" clId="{BFD798C9-4103-4FCD-8840-0BACCD27D6D8}" dt="2021-10-04T16:00:52.018" v="1472" actId="11529"/>
          <ac:graphicFrameMkLst>
            <pc:docMk/>
            <pc:sldMk cId="673863507" sldId="258"/>
            <ac:graphicFrameMk id="4" creationId="{CB936AD5-B28A-410F-9C1E-E5C178E28402}"/>
          </ac:graphicFrameMkLst>
        </pc:graphicFrameChg>
        <pc:graphicFrameChg chg="del mod">
          <ac:chgData name="Xiaoli Zhang" userId="57ec9b70-8877-482c-80ea-bcac93f66b12" providerId="ADAL" clId="{BFD798C9-4103-4FCD-8840-0BACCD27D6D8}" dt="2021-10-04T15:49:38.341" v="1331" actId="11529"/>
          <ac:graphicFrameMkLst>
            <pc:docMk/>
            <pc:sldMk cId="673863507" sldId="258"/>
            <ac:graphicFrameMk id="23" creationId="{03F2EA5A-7811-4F70-8ECA-E535FC16D96F}"/>
          </ac:graphicFrameMkLst>
        </pc:graphicFrameChg>
      </pc:sldChg>
      <pc:sldChg chg="modSp mod modTransition modNotesTx">
        <pc:chgData name="Xiaoli Zhang" userId="57ec9b70-8877-482c-80ea-bcac93f66b12" providerId="ADAL" clId="{BFD798C9-4103-4FCD-8840-0BACCD27D6D8}" dt="2021-10-05T13:33:25.598" v="2079"/>
        <pc:sldMkLst>
          <pc:docMk/>
          <pc:sldMk cId="3915871225" sldId="259"/>
        </pc:sldMkLst>
        <pc:spChg chg="mod">
          <ac:chgData name="Xiaoli Zhang" userId="57ec9b70-8877-482c-80ea-bcac93f66b12" providerId="ADAL" clId="{BFD798C9-4103-4FCD-8840-0BACCD27D6D8}" dt="2021-10-04T17:09:21.127" v="1478" actId="20577"/>
          <ac:spMkLst>
            <pc:docMk/>
            <pc:sldMk cId="3915871225" sldId="259"/>
            <ac:spMk id="6" creationId="{2BCA4539-4C80-48AE-B961-8E4EA06945BA}"/>
          </ac:spMkLst>
        </pc:spChg>
      </pc:sldChg>
      <pc:sldChg chg="modTransition modNotesTx">
        <pc:chgData name="Xiaoli Zhang" userId="57ec9b70-8877-482c-80ea-bcac93f66b12" providerId="ADAL" clId="{BFD798C9-4103-4FCD-8840-0BACCD27D6D8}" dt="2021-10-05T12:55:45.730" v="1720" actId="12"/>
        <pc:sldMkLst>
          <pc:docMk/>
          <pc:sldMk cId="1579456349" sldId="260"/>
        </pc:sldMkLst>
      </pc:sldChg>
      <pc:sldChg chg="addSp delSp modSp add mod modTransition modNotesTx">
        <pc:chgData name="Xiaoli Zhang" userId="57ec9b70-8877-482c-80ea-bcac93f66b12" providerId="ADAL" clId="{BFD798C9-4103-4FCD-8840-0BACCD27D6D8}" dt="2021-10-05T14:23:42.705" v="2130" actId="113"/>
        <pc:sldMkLst>
          <pc:docMk/>
          <pc:sldMk cId="3616594582" sldId="261"/>
        </pc:sldMkLst>
        <pc:spChg chg="add del mod">
          <ac:chgData name="Xiaoli Zhang" userId="57ec9b70-8877-482c-80ea-bcac93f66b12" providerId="ADAL" clId="{BFD798C9-4103-4FCD-8840-0BACCD27D6D8}" dt="2021-09-26T16:16:52.362" v="74" actId="22"/>
          <ac:spMkLst>
            <pc:docMk/>
            <pc:sldMk cId="3616594582" sldId="261"/>
            <ac:spMk id="3" creationId="{50D693B2-53CD-4336-BC1C-9EA4210B5E06}"/>
          </ac:spMkLst>
        </pc:spChg>
        <pc:spChg chg="mod">
          <ac:chgData name="Xiaoli Zhang" userId="57ec9b70-8877-482c-80ea-bcac93f66b12" providerId="ADAL" clId="{BFD798C9-4103-4FCD-8840-0BACCD27D6D8}" dt="2021-09-26T15:54:30.894" v="31" actId="20577"/>
          <ac:spMkLst>
            <pc:docMk/>
            <pc:sldMk cId="3616594582" sldId="261"/>
            <ac:spMk id="7" creationId="{895521A5-BAE8-4032-AD3E-DAD1763A206F}"/>
          </ac:spMkLst>
        </pc:spChg>
        <pc:spChg chg="mod">
          <ac:chgData name="Xiaoli Zhang" userId="57ec9b70-8877-482c-80ea-bcac93f66b12" providerId="ADAL" clId="{BFD798C9-4103-4FCD-8840-0BACCD27D6D8}" dt="2021-10-05T14:23:42.705" v="2130" actId="113"/>
          <ac:spMkLst>
            <pc:docMk/>
            <pc:sldMk cId="3616594582" sldId="261"/>
            <ac:spMk id="9" creationId="{6FD74108-6E76-4663-AC44-6AAAA816F526}"/>
          </ac:spMkLst>
        </pc:spChg>
        <pc:picChg chg="add mod ord">
          <ac:chgData name="Xiaoli Zhang" userId="57ec9b70-8877-482c-80ea-bcac93f66b12" providerId="ADAL" clId="{BFD798C9-4103-4FCD-8840-0BACCD27D6D8}" dt="2021-09-26T16:17:18.241" v="79" actId="14100"/>
          <ac:picMkLst>
            <pc:docMk/>
            <pc:sldMk cId="3616594582" sldId="261"/>
            <ac:picMk id="5" creationId="{AC948E15-614E-4A49-A7B1-3EEB087A0549}"/>
          </ac:picMkLst>
        </pc:picChg>
        <pc:picChg chg="add mod">
          <ac:chgData name="Xiaoli Zhang" userId="57ec9b70-8877-482c-80ea-bcac93f66b12" providerId="ADAL" clId="{BFD798C9-4103-4FCD-8840-0BACCD27D6D8}" dt="2021-09-26T16:18:36.492" v="82" actId="14100"/>
          <ac:picMkLst>
            <pc:docMk/>
            <pc:sldMk cId="3616594582" sldId="261"/>
            <ac:picMk id="8" creationId="{CA9C7511-4090-4187-BA31-6071E0FB3825}"/>
          </ac:picMkLst>
        </pc:picChg>
        <pc:picChg chg="del">
          <ac:chgData name="Xiaoli Zhang" userId="57ec9b70-8877-482c-80ea-bcac93f66b12" providerId="ADAL" clId="{BFD798C9-4103-4FCD-8840-0BACCD27D6D8}" dt="2021-09-26T15:54:36.186" v="32" actId="478"/>
          <ac:picMkLst>
            <pc:docMk/>
            <pc:sldMk cId="3616594582" sldId="261"/>
            <ac:picMk id="12" creationId="{A5E35BCF-CE24-4C63-9A8E-DFC9F5DF6F72}"/>
          </ac:picMkLst>
        </pc:picChg>
      </pc:sldChg>
      <pc:sldChg chg="addSp delSp modSp add mod ord modTransition setBg modNotesTx">
        <pc:chgData name="Xiaoli Zhang" userId="57ec9b70-8877-482c-80ea-bcac93f66b12" providerId="ADAL" clId="{BFD798C9-4103-4FCD-8840-0BACCD27D6D8}" dt="2021-10-05T13:08:21.569" v="1913" actId="20577"/>
        <pc:sldMkLst>
          <pc:docMk/>
          <pc:sldMk cId="721634244" sldId="262"/>
        </pc:sldMkLst>
        <pc:spChg chg="add del mod">
          <ac:chgData name="Xiaoli Zhang" userId="57ec9b70-8877-482c-80ea-bcac93f66b12" providerId="ADAL" clId="{BFD798C9-4103-4FCD-8840-0BACCD27D6D8}" dt="2021-09-26T16:26:01.024" v="102" actId="931"/>
          <ac:spMkLst>
            <pc:docMk/>
            <pc:sldMk cId="721634244" sldId="262"/>
            <ac:spMk id="3" creationId="{BE579D09-7011-413F-A295-625FFD69E392}"/>
          </ac:spMkLst>
        </pc:spChg>
        <pc:spChg chg="mod">
          <ac:chgData name="Xiaoli Zhang" userId="57ec9b70-8877-482c-80ea-bcac93f66b12" providerId="ADAL" clId="{BFD798C9-4103-4FCD-8840-0BACCD27D6D8}" dt="2021-09-26T16:30:20.687" v="130" actId="26606"/>
          <ac:spMkLst>
            <pc:docMk/>
            <pc:sldMk cId="721634244" sldId="262"/>
            <ac:spMk id="7" creationId="{895521A5-BAE8-4032-AD3E-DAD1763A206F}"/>
          </ac:spMkLst>
        </pc:spChg>
        <pc:spChg chg="add del mod">
          <ac:chgData name="Xiaoli Zhang" userId="57ec9b70-8877-482c-80ea-bcac93f66b12" providerId="ADAL" clId="{BFD798C9-4103-4FCD-8840-0BACCD27D6D8}" dt="2021-09-26T16:33:30.654" v="132" actId="22"/>
          <ac:spMkLst>
            <pc:docMk/>
            <pc:sldMk cId="721634244" sldId="262"/>
            <ac:spMk id="8" creationId="{668C34EE-FEB8-4BAA-A663-9DACF4049426}"/>
          </ac:spMkLst>
        </pc:spChg>
        <pc:spChg chg="mod ord">
          <ac:chgData name="Xiaoli Zhang" userId="57ec9b70-8877-482c-80ea-bcac93f66b12" providerId="ADAL" clId="{BFD798C9-4103-4FCD-8840-0BACCD27D6D8}" dt="2021-09-26T16:30:20.687" v="130" actId="26606"/>
          <ac:spMkLst>
            <pc:docMk/>
            <pc:sldMk cId="721634244" sldId="262"/>
            <ac:spMk id="9" creationId="{6FD74108-6E76-4663-AC44-6AAAA816F526}"/>
          </ac:spMkLst>
        </pc:spChg>
        <pc:spChg chg="add del">
          <ac:chgData name="Xiaoli Zhang" userId="57ec9b70-8877-482c-80ea-bcac93f66b12" providerId="ADAL" clId="{BFD798C9-4103-4FCD-8840-0BACCD27D6D8}" dt="2021-09-26T16:29:54.490" v="128" actId="26606"/>
          <ac:spMkLst>
            <pc:docMk/>
            <pc:sldMk cId="721634244" sldId="262"/>
            <ac:spMk id="11" creationId="{600B5AE2-C5CC-499C-8F2D-249888BE22C2}"/>
          </ac:spMkLst>
        </pc:spChg>
        <pc:spChg chg="add del">
          <ac:chgData name="Xiaoli Zhang" userId="57ec9b70-8877-482c-80ea-bcac93f66b12" providerId="ADAL" clId="{BFD798C9-4103-4FCD-8840-0BACCD27D6D8}" dt="2021-09-26T16:29:54.490" v="128" actId="26606"/>
          <ac:spMkLst>
            <pc:docMk/>
            <pc:sldMk cId="721634244" sldId="262"/>
            <ac:spMk id="13" creationId="{BA7A3698-B350-40E5-8475-9BCC41A089FC}"/>
          </ac:spMkLst>
        </pc:spChg>
        <pc:spChg chg="add del">
          <ac:chgData name="Xiaoli Zhang" userId="57ec9b70-8877-482c-80ea-bcac93f66b12" providerId="ADAL" clId="{BFD798C9-4103-4FCD-8840-0BACCD27D6D8}" dt="2021-09-26T16:28:44.467" v="126" actId="26606"/>
          <ac:spMkLst>
            <pc:docMk/>
            <pc:sldMk cId="721634244" sldId="262"/>
            <ac:spMk id="14" creationId="{600B5AE2-C5CC-499C-8F2D-249888BE22C2}"/>
          </ac:spMkLst>
        </pc:spChg>
        <pc:spChg chg="add del">
          <ac:chgData name="Xiaoli Zhang" userId="57ec9b70-8877-482c-80ea-bcac93f66b12" providerId="ADAL" clId="{BFD798C9-4103-4FCD-8840-0BACCD27D6D8}" dt="2021-09-26T16:28:44.467" v="126" actId="26606"/>
          <ac:spMkLst>
            <pc:docMk/>
            <pc:sldMk cId="721634244" sldId="262"/>
            <ac:spMk id="16" creationId="{BA7A3698-B350-40E5-8475-9BCC41A089FC}"/>
          </ac:spMkLst>
        </pc:spChg>
        <pc:spChg chg="add del">
          <ac:chgData name="Xiaoli Zhang" userId="57ec9b70-8877-482c-80ea-bcac93f66b12" providerId="ADAL" clId="{BFD798C9-4103-4FCD-8840-0BACCD27D6D8}" dt="2021-09-26T16:29:54.490" v="128" actId="26606"/>
          <ac:spMkLst>
            <pc:docMk/>
            <pc:sldMk cId="721634244" sldId="262"/>
            <ac:spMk id="17" creationId="{990D0034-F768-41E7-85D4-F38C4DE85770}"/>
          </ac:spMkLst>
        </pc:spChg>
        <pc:spChg chg="add del">
          <ac:chgData name="Xiaoli Zhang" userId="57ec9b70-8877-482c-80ea-bcac93f66b12" providerId="ADAL" clId="{BFD798C9-4103-4FCD-8840-0BACCD27D6D8}" dt="2021-09-26T16:29:54.490" v="128" actId="26606"/>
          <ac:spMkLst>
            <pc:docMk/>
            <pc:sldMk cId="721634244" sldId="262"/>
            <ac:spMk id="19" creationId="{C4F7E42D-8B5A-4FC8-81CD-9E60171F7FA8}"/>
          </ac:spMkLst>
        </pc:spChg>
        <pc:spChg chg="add del">
          <ac:chgData name="Xiaoli Zhang" userId="57ec9b70-8877-482c-80ea-bcac93f66b12" providerId="ADAL" clId="{BFD798C9-4103-4FCD-8840-0BACCD27D6D8}" dt="2021-09-26T16:28:44.467" v="126" actId="26606"/>
          <ac:spMkLst>
            <pc:docMk/>
            <pc:sldMk cId="721634244" sldId="262"/>
            <ac:spMk id="20" creationId="{10162E77-11AD-44A7-84EC-40C59EEFBD2E}"/>
          </ac:spMkLst>
        </pc:spChg>
        <pc:spChg chg="add del">
          <ac:chgData name="Xiaoli Zhang" userId="57ec9b70-8877-482c-80ea-bcac93f66b12" providerId="ADAL" clId="{BFD798C9-4103-4FCD-8840-0BACCD27D6D8}" dt="2021-09-26T16:29:54.490" v="128" actId="26606"/>
          <ac:spMkLst>
            <pc:docMk/>
            <pc:sldMk cId="721634244" sldId="262"/>
            <ac:spMk id="21" creationId="{8C04651D-B9F4-4935-A02D-364153FBDF54}"/>
          </ac:spMkLst>
        </pc:spChg>
        <pc:spChg chg="add del">
          <ac:chgData name="Xiaoli Zhang" userId="57ec9b70-8877-482c-80ea-bcac93f66b12" providerId="ADAL" clId="{BFD798C9-4103-4FCD-8840-0BACCD27D6D8}" dt="2021-09-26T16:30:20.687" v="130" actId="26606"/>
          <ac:spMkLst>
            <pc:docMk/>
            <pc:sldMk cId="721634244" sldId="262"/>
            <ac:spMk id="23" creationId="{600B5AE2-C5CC-499C-8F2D-249888BE22C2}"/>
          </ac:spMkLst>
        </pc:spChg>
        <pc:spChg chg="add del">
          <ac:chgData name="Xiaoli Zhang" userId="57ec9b70-8877-482c-80ea-bcac93f66b12" providerId="ADAL" clId="{BFD798C9-4103-4FCD-8840-0BACCD27D6D8}" dt="2021-09-26T16:28:44.467" v="126" actId="26606"/>
          <ac:spMkLst>
            <pc:docMk/>
            <pc:sldMk cId="721634244" sldId="262"/>
            <ac:spMk id="24" creationId="{6329CBCE-21AE-419D-AC1F-8ACF510A6670}"/>
          </ac:spMkLst>
        </pc:spChg>
        <pc:spChg chg="add del">
          <ac:chgData name="Xiaoli Zhang" userId="57ec9b70-8877-482c-80ea-bcac93f66b12" providerId="ADAL" clId="{BFD798C9-4103-4FCD-8840-0BACCD27D6D8}" dt="2021-09-26T16:30:20.687" v="130" actId="26606"/>
          <ac:spMkLst>
            <pc:docMk/>
            <pc:sldMk cId="721634244" sldId="262"/>
            <ac:spMk id="25" creationId="{BA7A3698-B350-40E5-8475-9BCC41A089FC}"/>
          </ac:spMkLst>
        </pc:spChg>
        <pc:spChg chg="add del">
          <ac:chgData name="Xiaoli Zhang" userId="57ec9b70-8877-482c-80ea-bcac93f66b12" providerId="ADAL" clId="{BFD798C9-4103-4FCD-8840-0BACCD27D6D8}" dt="2021-09-26T16:28:44.467" v="126" actId="26606"/>
          <ac:spMkLst>
            <pc:docMk/>
            <pc:sldMk cId="721634244" sldId="262"/>
            <ac:spMk id="26" creationId="{FF2DA012-1414-493D-888F-5D99D0BDA322}"/>
          </ac:spMkLst>
        </pc:spChg>
        <pc:spChg chg="add del">
          <ac:chgData name="Xiaoli Zhang" userId="57ec9b70-8877-482c-80ea-bcac93f66b12" providerId="ADAL" clId="{BFD798C9-4103-4FCD-8840-0BACCD27D6D8}" dt="2021-09-26T16:30:20.687" v="130" actId="26606"/>
          <ac:spMkLst>
            <pc:docMk/>
            <pc:sldMk cId="721634244" sldId="262"/>
            <ac:spMk id="28" creationId="{990D0034-F768-41E7-85D4-F38C4DE85770}"/>
          </ac:spMkLst>
        </pc:spChg>
        <pc:spChg chg="add del">
          <ac:chgData name="Xiaoli Zhang" userId="57ec9b70-8877-482c-80ea-bcac93f66b12" providerId="ADAL" clId="{BFD798C9-4103-4FCD-8840-0BACCD27D6D8}" dt="2021-09-26T16:30:20.687" v="130" actId="26606"/>
          <ac:spMkLst>
            <pc:docMk/>
            <pc:sldMk cId="721634244" sldId="262"/>
            <ac:spMk id="29" creationId="{C4F7E42D-8B5A-4FC8-81CD-9E60171F7FA8}"/>
          </ac:spMkLst>
        </pc:spChg>
        <pc:spChg chg="add del">
          <ac:chgData name="Xiaoli Zhang" userId="57ec9b70-8877-482c-80ea-bcac93f66b12" providerId="ADAL" clId="{BFD798C9-4103-4FCD-8840-0BACCD27D6D8}" dt="2021-09-26T16:30:20.687" v="130" actId="26606"/>
          <ac:spMkLst>
            <pc:docMk/>
            <pc:sldMk cId="721634244" sldId="262"/>
            <ac:spMk id="30" creationId="{8C04651D-B9F4-4935-A02D-364153FBDF54}"/>
          </ac:spMkLst>
        </pc:spChg>
        <pc:spChg chg="add del">
          <ac:chgData name="Xiaoli Zhang" userId="57ec9b70-8877-482c-80ea-bcac93f66b12" providerId="ADAL" clId="{BFD798C9-4103-4FCD-8840-0BACCD27D6D8}" dt="2021-09-26T16:27:43.334" v="112" actId="26606"/>
          <ac:spMkLst>
            <pc:docMk/>
            <pc:sldMk cId="721634244" sldId="262"/>
            <ac:spMk id="31" creationId="{600B5AE2-C5CC-499C-8F2D-249888BE22C2}"/>
          </ac:spMkLst>
        </pc:spChg>
        <pc:spChg chg="add del">
          <ac:chgData name="Xiaoli Zhang" userId="57ec9b70-8877-482c-80ea-bcac93f66b12" providerId="ADAL" clId="{BFD798C9-4103-4FCD-8840-0BACCD27D6D8}" dt="2021-09-26T16:27:43.334" v="112" actId="26606"/>
          <ac:spMkLst>
            <pc:docMk/>
            <pc:sldMk cId="721634244" sldId="262"/>
            <ac:spMk id="33" creationId="{BA7A3698-B350-40E5-8475-9BCC41A089FC}"/>
          </ac:spMkLst>
        </pc:spChg>
        <pc:spChg chg="add del">
          <ac:chgData name="Xiaoli Zhang" userId="57ec9b70-8877-482c-80ea-bcac93f66b12" providerId="ADAL" clId="{BFD798C9-4103-4FCD-8840-0BACCD27D6D8}" dt="2021-09-26T16:27:43.334" v="112" actId="26606"/>
          <ac:spMkLst>
            <pc:docMk/>
            <pc:sldMk cId="721634244" sldId="262"/>
            <ac:spMk id="37" creationId="{5CF81D86-BDBA-477C-B7DD-8D359BB9965B}"/>
          </ac:spMkLst>
        </pc:spChg>
        <pc:spChg chg="add del">
          <ac:chgData name="Xiaoli Zhang" userId="57ec9b70-8877-482c-80ea-bcac93f66b12" providerId="ADAL" clId="{BFD798C9-4103-4FCD-8840-0BACCD27D6D8}" dt="2021-09-26T16:27:43.334" v="112" actId="26606"/>
          <ac:spMkLst>
            <pc:docMk/>
            <pc:sldMk cId="721634244" sldId="262"/>
            <ac:spMk id="41" creationId="{88AA064E-5F6E-4024-BC28-EDDC3DFC70E1}"/>
          </ac:spMkLst>
        </pc:spChg>
        <pc:spChg chg="add del">
          <ac:chgData name="Xiaoli Zhang" userId="57ec9b70-8877-482c-80ea-bcac93f66b12" providerId="ADAL" clId="{BFD798C9-4103-4FCD-8840-0BACCD27D6D8}" dt="2021-09-26T16:27:43.334" v="112" actId="26606"/>
          <ac:spMkLst>
            <pc:docMk/>
            <pc:sldMk cId="721634244" sldId="262"/>
            <ac:spMk id="43" creationId="{03B29638-4838-4B9B-B9DB-96E542BAF3E6}"/>
          </ac:spMkLst>
        </pc:spChg>
        <pc:spChg chg="add del">
          <ac:chgData name="Xiaoli Zhang" userId="57ec9b70-8877-482c-80ea-bcac93f66b12" providerId="ADAL" clId="{BFD798C9-4103-4FCD-8840-0BACCD27D6D8}" dt="2021-09-26T16:28:41.074" v="122" actId="26606"/>
          <ac:spMkLst>
            <pc:docMk/>
            <pc:sldMk cId="721634244" sldId="262"/>
            <ac:spMk id="45" creationId="{7D379150-F6B4-45C8-BE10-6B278AD400EB}"/>
          </ac:spMkLst>
        </pc:spChg>
        <pc:spChg chg="add del">
          <ac:chgData name="Xiaoli Zhang" userId="57ec9b70-8877-482c-80ea-bcac93f66b12" providerId="ADAL" clId="{BFD798C9-4103-4FCD-8840-0BACCD27D6D8}" dt="2021-09-26T16:28:41.074" v="122" actId="26606"/>
          <ac:spMkLst>
            <pc:docMk/>
            <pc:sldMk cId="721634244" sldId="262"/>
            <ac:spMk id="46" creationId="{5FFCF544-A370-4A5D-A95F-CA6E0E7191E6}"/>
          </ac:spMkLst>
        </pc:spChg>
        <pc:spChg chg="add del">
          <ac:chgData name="Xiaoli Zhang" userId="57ec9b70-8877-482c-80ea-bcac93f66b12" providerId="ADAL" clId="{BFD798C9-4103-4FCD-8840-0BACCD27D6D8}" dt="2021-09-26T16:28:41.074" v="122" actId="26606"/>
          <ac:spMkLst>
            <pc:docMk/>
            <pc:sldMk cId="721634244" sldId="262"/>
            <ac:spMk id="48" creationId="{284B70D5-875B-433D-BDBD-1522A85D6C1D}"/>
          </ac:spMkLst>
        </pc:spChg>
        <pc:spChg chg="add del">
          <ac:chgData name="Xiaoli Zhang" userId="57ec9b70-8877-482c-80ea-bcac93f66b12" providerId="ADAL" clId="{BFD798C9-4103-4FCD-8840-0BACCD27D6D8}" dt="2021-09-26T16:28:41.074" v="122" actId="26606"/>
          <ac:spMkLst>
            <pc:docMk/>
            <pc:sldMk cId="721634244" sldId="262"/>
            <ac:spMk id="50" creationId="{1E299956-A9E7-4FC1-A0B1-D590CA9730E8}"/>
          </ac:spMkLst>
        </pc:spChg>
        <pc:spChg chg="add del">
          <ac:chgData name="Xiaoli Zhang" userId="57ec9b70-8877-482c-80ea-bcac93f66b12" providerId="ADAL" clId="{BFD798C9-4103-4FCD-8840-0BACCD27D6D8}" dt="2021-09-26T16:28:41.074" v="122" actId="26606"/>
          <ac:spMkLst>
            <pc:docMk/>
            <pc:sldMk cId="721634244" sldId="262"/>
            <ac:spMk id="51" creationId="{17FC539C-B783-4B03-9F9E-D13430F3F64F}"/>
          </ac:spMkLst>
        </pc:spChg>
        <pc:picChg chg="add del mod">
          <ac:chgData name="Xiaoli Zhang" userId="57ec9b70-8877-482c-80ea-bcac93f66b12" providerId="ADAL" clId="{BFD798C9-4103-4FCD-8840-0BACCD27D6D8}" dt="2021-09-26T16:31:15.887" v="131" actId="478"/>
          <ac:picMkLst>
            <pc:docMk/>
            <pc:sldMk cId="721634244" sldId="262"/>
            <ac:picMk id="5" creationId="{7867AB87-B8C2-4598-9652-659DD795D00A}"/>
          </ac:picMkLst>
        </pc:picChg>
        <pc:picChg chg="del">
          <ac:chgData name="Xiaoli Zhang" userId="57ec9b70-8877-482c-80ea-bcac93f66b12" providerId="ADAL" clId="{BFD798C9-4103-4FCD-8840-0BACCD27D6D8}" dt="2021-09-26T16:20:03.700" v="86" actId="478"/>
          <ac:picMkLst>
            <pc:docMk/>
            <pc:sldMk cId="721634244" sldId="262"/>
            <ac:picMk id="12" creationId="{A5E35BCF-CE24-4C63-9A8E-DFC9F5DF6F72}"/>
          </ac:picMkLst>
        </pc:picChg>
        <pc:picChg chg="add mod ord">
          <ac:chgData name="Xiaoli Zhang" userId="57ec9b70-8877-482c-80ea-bcac93f66b12" providerId="ADAL" clId="{BFD798C9-4103-4FCD-8840-0BACCD27D6D8}" dt="2021-09-26T16:33:44.722" v="135" actId="1076"/>
          <ac:picMkLst>
            <pc:docMk/>
            <pc:sldMk cId="721634244" sldId="262"/>
            <ac:picMk id="32" creationId="{43AF4C5A-6607-449B-9259-21EAC920C9BA}"/>
          </ac:picMkLst>
        </pc:picChg>
        <pc:cxnChg chg="add del">
          <ac:chgData name="Xiaoli Zhang" userId="57ec9b70-8877-482c-80ea-bcac93f66b12" providerId="ADAL" clId="{BFD798C9-4103-4FCD-8840-0BACCD27D6D8}" dt="2021-09-26T16:29:54.490" v="128" actId="26606"/>
          <ac:cxnSpMkLst>
            <pc:docMk/>
            <pc:sldMk cId="721634244" sldId="262"/>
            <ac:cxnSpMk id="15" creationId="{0AC655C7-EC94-4BE6-84C8-2F9EFBBB2789}"/>
          </ac:cxnSpMkLst>
        </pc:cxnChg>
        <pc:cxnChg chg="add del">
          <ac:chgData name="Xiaoli Zhang" userId="57ec9b70-8877-482c-80ea-bcac93f66b12" providerId="ADAL" clId="{BFD798C9-4103-4FCD-8840-0BACCD27D6D8}" dt="2021-09-26T16:28:44.467" v="126" actId="26606"/>
          <ac:cxnSpMkLst>
            <pc:docMk/>
            <pc:sldMk cId="721634244" sldId="262"/>
            <ac:cxnSpMk id="18" creationId="{0AC655C7-EC94-4BE6-84C8-2F9EFBBB2789}"/>
          </ac:cxnSpMkLst>
        </pc:cxnChg>
        <pc:cxnChg chg="add del">
          <ac:chgData name="Xiaoli Zhang" userId="57ec9b70-8877-482c-80ea-bcac93f66b12" providerId="ADAL" clId="{BFD798C9-4103-4FCD-8840-0BACCD27D6D8}" dt="2021-09-26T16:28:44.467" v="126" actId="26606"/>
          <ac:cxnSpMkLst>
            <pc:docMk/>
            <pc:sldMk cId="721634244" sldId="262"/>
            <ac:cxnSpMk id="22" creationId="{5AB158E9-1B40-4CD6-95F0-95CA11DF7B7A}"/>
          </ac:cxnSpMkLst>
        </pc:cxnChg>
        <pc:cxnChg chg="add del">
          <ac:chgData name="Xiaoli Zhang" userId="57ec9b70-8877-482c-80ea-bcac93f66b12" providerId="ADAL" clId="{BFD798C9-4103-4FCD-8840-0BACCD27D6D8}" dt="2021-09-26T16:30:20.687" v="130" actId="26606"/>
          <ac:cxnSpMkLst>
            <pc:docMk/>
            <pc:sldMk cId="721634244" sldId="262"/>
            <ac:cxnSpMk id="27" creationId="{0AC655C7-EC94-4BE6-84C8-2F9EFBBB2789}"/>
          </ac:cxnSpMkLst>
        </pc:cxnChg>
        <pc:cxnChg chg="add del">
          <ac:chgData name="Xiaoli Zhang" userId="57ec9b70-8877-482c-80ea-bcac93f66b12" providerId="ADAL" clId="{BFD798C9-4103-4FCD-8840-0BACCD27D6D8}" dt="2021-09-26T16:27:43.334" v="112" actId="26606"/>
          <ac:cxnSpMkLst>
            <pc:docMk/>
            <pc:sldMk cId="721634244" sldId="262"/>
            <ac:cxnSpMk id="35" creationId="{0AC655C7-EC94-4BE6-84C8-2F9EFBBB2789}"/>
          </ac:cxnSpMkLst>
        </pc:cxnChg>
        <pc:cxnChg chg="add del">
          <ac:chgData name="Xiaoli Zhang" userId="57ec9b70-8877-482c-80ea-bcac93f66b12" providerId="ADAL" clId="{BFD798C9-4103-4FCD-8840-0BACCD27D6D8}" dt="2021-09-26T16:27:43.334" v="112" actId="26606"/>
          <ac:cxnSpMkLst>
            <pc:docMk/>
            <pc:sldMk cId="721634244" sldId="262"/>
            <ac:cxnSpMk id="39" creationId="{C65F3E9C-EF11-4F8F-A621-399C7A3E6401}"/>
          </ac:cxnSpMkLst>
        </pc:cxnChg>
        <pc:cxnChg chg="add del">
          <ac:chgData name="Xiaoli Zhang" userId="57ec9b70-8877-482c-80ea-bcac93f66b12" providerId="ADAL" clId="{BFD798C9-4103-4FCD-8840-0BACCD27D6D8}" dt="2021-09-26T16:28:41.074" v="122" actId="26606"/>
          <ac:cxnSpMkLst>
            <pc:docMk/>
            <pc:sldMk cId="721634244" sldId="262"/>
            <ac:cxnSpMk id="47" creationId="{6EEB3B97-A638-498B-8083-54191CE71E01}"/>
          </ac:cxnSpMkLst>
        </pc:cxnChg>
        <pc:cxnChg chg="add del">
          <ac:chgData name="Xiaoli Zhang" userId="57ec9b70-8877-482c-80ea-bcac93f66b12" providerId="ADAL" clId="{BFD798C9-4103-4FCD-8840-0BACCD27D6D8}" dt="2021-09-26T16:28:41.074" v="122" actId="26606"/>
          <ac:cxnSpMkLst>
            <pc:docMk/>
            <pc:sldMk cId="721634244" sldId="262"/>
            <ac:cxnSpMk id="49" creationId="{C947DF4A-614C-4B4C-8B80-E5B9D8E8CFED}"/>
          </ac:cxnSpMkLst>
        </pc:cxnChg>
      </pc:sldChg>
      <pc:sldChg chg="add del">
        <pc:chgData name="Xiaoli Zhang" userId="57ec9b70-8877-482c-80ea-bcac93f66b12" providerId="ADAL" clId="{BFD798C9-4103-4FCD-8840-0BACCD27D6D8}" dt="2021-09-26T16:34:08.872" v="137" actId="2890"/>
        <pc:sldMkLst>
          <pc:docMk/>
          <pc:sldMk cId="2122473699" sldId="263"/>
        </pc:sldMkLst>
      </pc:sldChg>
      <pc:sldChg chg="addSp delSp modSp add mod modTransition modNotesTx">
        <pc:chgData name="Xiaoli Zhang" userId="57ec9b70-8877-482c-80ea-bcac93f66b12" providerId="ADAL" clId="{BFD798C9-4103-4FCD-8840-0BACCD27D6D8}" dt="2021-10-05T13:14:00.191" v="2061" actId="20577"/>
        <pc:sldMkLst>
          <pc:docMk/>
          <pc:sldMk cId="2490138172" sldId="263"/>
        </pc:sldMkLst>
        <pc:spChg chg="add del mod">
          <ac:chgData name="Xiaoli Zhang" userId="57ec9b70-8877-482c-80ea-bcac93f66b12" providerId="ADAL" clId="{BFD798C9-4103-4FCD-8840-0BACCD27D6D8}" dt="2021-09-26T16:38:41.838" v="140" actId="22"/>
          <ac:spMkLst>
            <pc:docMk/>
            <pc:sldMk cId="2490138172" sldId="263"/>
            <ac:spMk id="3" creationId="{4035CCC9-6BA2-4558-A824-832033FBA5E5}"/>
          </ac:spMkLst>
        </pc:spChg>
        <pc:graphicFrameChg chg="add del mod">
          <ac:chgData name="Xiaoli Zhang" userId="57ec9b70-8877-482c-80ea-bcac93f66b12" providerId="ADAL" clId="{BFD798C9-4103-4FCD-8840-0BACCD27D6D8}" dt="2021-09-26T16:52:31.291" v="148" actId="1957"/>
          <ac:graphicFrameMkLst>
            <pc:docMk/>
            <pc:sldMk cId="2490138172" sldId="263"/>
            <ac:graphicFrameMk id="15" creationId="{6002AC3A-74EC-4B4E-B5E4-FD25AE47C6C8}"/>
          </ac:graphicFrameMkLst>
        </pc:graphicFrameChg>
        <pc:picChg chg="add mod ord">
          <ac:chgData name="Xiaoli Zhang" userId="57ec9b70-8877-482c-80ea-bcac93f66b12" providerId="ADAL" clId="{BFD798C9-4103-4FCD-8840-0BACCD27D6D8}" dt="2021-09-26T16:52:42.086" v="150" actId="1076"/>
          <ac:picMkLst>
            <pc:docMk/>
            <pc:sldMk cId="2490138172" sldId="263"/>
            <ac:picMk id="12" creationId="{61D70FE5-4CEB-4CB6-AA77-1DA20302376F}"/>
          </ac:picMkLst>
        </pc:picChg>
        <pc:picChg chg="del">
          <ac:chgData name="Xiaoli Zhang" userId="57ec9b70-8877-482c-80ea-bcac93f66b12" providerId="ADAL" clId="{BFD798C9-4103-4FCD-8840-0BACCD27D6D8}" dt="2021-09-26T16:34:36.821" v="139" actId="478"/>
          <ac:picMkLst>
            <pc:docMk/>
            <pc:sldMk cId="2490138172" sldId="263"/>
            <ac:picMk id="32" creationId="{43AF4C5A-6607-449B-9259-21EAC920C9BA}"/>
          </ac:picMkLst>
        </pc:picChg>
      </pc:sldChg>
      <pc:sldChg chg="addSp delSp modSp add mod modTransition modAnim modNotesTx">
        <pc:chgData name="Xiaoli Zhang" userId="57ec9b70-8877-482c-80ea-bcac93f66b12" providerId="ADAL" clId="{BFD798C9-4103-4FCD-8840-0BACCD27D6D8}" dt="2021-10-05T13:14:27.482" v="2063" actId="20577"/>
        <pc:sldMkLst>
          <pc:docMk/>
          <pc:sldMk cId="1125644109" sldId="264"/>
        </pc:sldMkLst>
        <pc:spChg chg="add del mod">
          <ac:chgData name="Xiaoli Zhang" userId="57ec9b70-8877-482c-80ea-bcac93f66b12" providerId="ADAL" clId="{BFD798C9-4103-4FCD-8840-0BACCD27D6D8}" dt="2021-09-26T16:54:18.109" v="153" actId="1032"/>
          <ac:spMkLst>
            <pc:docMk/>
            <pc:sldMk cId="1125644109" sldId="264"/>
            <ac:spMk id="3" creationId="{BD014967-B819-4E08-8B67-61AD89872F37}"/>
          </ac:spMkLst>
        </pc:spChg>
        <pc:graphicFrameChg chg="add mod modGraphic">
          <ac:chgData name="Xiaoli Zhang" userId="57ec9b70-8877-482c-80ea-bcac93f66b12" providerId="ADAL" clId="{BFD798C9-4103-4FCD-8840-0BACCD27D6D8}" dt="2021-09-26T16:56:53.589" v="174" actId="12100"/>
          <ac:graphicFrameMkLst>
            <pc:docMk/>
            <pc:sldMk cId="1125644109" sldId="264"/>
            <ac:graphicFrameMk id="4" creationId="{DF32CC1F-0C43-4A53-9E99-E3F036A76F57}"/>
          </ac:graphicFrameMkLst>
        </pc:graphicFrameChg>
        <pc:picChg chg="del">
          <ac:chgData name="Xiaoli Zhang" userId="57ec9b70-8877-482c-80ea-bcac93f66b12" providerId="ADAL" clId="{BFD798C9-4103-4FCD-8840-0BACCD27D6D8}" dt="2021-09-26T16:53:17.228" v="152" actId="478"/>
          <ac:picMkLst>
            <pc:docMk/>
            <pc:sldMk cId="1125644109" sldId="264"/>
            <ac:picMk id="12" creationId="{61D70FE5-4CEB-4CB6-AA77-1DA20302376F}"/>
          </ac:picMkLst>
        </pc:picChg>
      </pc:sldChg>
      <pc:sldChg chg="addSp delSp modSp add mod modTransition setBg delAnim modAnim modNotesTx">
        <pc:chgData name="Xiaoli Zhang" userId="57ec9b70-8877-482c-80ea-bcac93f66b12" providerId="ADAL" clId="{BFD798C9-4103-4FCD-8840-0BACCD27D6D8}" dt="2021-10-05T13:16:46.290" v="2070" actId="26606"/>
        <pc:sldMkLst>
          <pc:docMk/>
          <pc:sldMk cId="1906763235" sldId="265"/>
        </pc:sldMkLst>
        <pc:spChg chg="add del mod">
          <ac:chgData name="Xiaoli Zhang" userId="57ec9b70-8877-482c-80ea-bcac93f66b12" providerId="ADAL" clId="{BFD798C9-4103-4FCD-8840-0BACCD27D6D8}" dt="2021-09-26T16:59:02.191" v="177" actId="931"/>
          <ac:spMkLst>
            <pc:docMk/>
            <pc:sldMk cId="1906763235" sldId="265"/>
            <ac:spMk id="3" creationId="{EFA55A8B-A22F-402C-ADF6-760A97653363}"/>
          </ac:spMkLst>
        </pc:spChg>
        <pc:spChg chg="mod">
          <ac:chgData name="Xiaoli Zhang" userId="57ec9b70-8877-482c-80ea-bcac93f66b12" providerId="ADAL" clId="{BFD798C9-4103-4FCD-8840-0BACCD27D6D8}" dt="2021-10-05T13:16:46.290" v="2070" actId="26606"/>
          <ac:spMkLst>
            <pc:docMk/>
            <pc:sldMk cId="1906763235" sldId="265"/>
            <ac:spMk id="7" creationId="{895521A5-BAE8-4032-AD3E-DAD1763A206F}"/>
          </ac:spMkLst>
        </pc:spChg>
        <pc:spChg chg="mod ord">
          <ac:chgData name="Xiaoli Zhang" userId="57ec9b70-8877-482c-80ea-bcac93f66b12" providerId="ADAL" clId="{BFD798C9-4103-4FCD-8840-0BACCD27D6D8}" dt="2021-10-05T13:16:46.290" v="2070" actId="26606"/>
          <ac:spMkLst>
            <pc:docMk/>
            <pc:sldMk cId="1906763235" sldId="265"/>
            <ac:spMk id="9" creationId="{6FD74108-6E76-4663-AC44-6AAAA816F526}"/>
          </ac:spMkLst>
        </pc:spChg>
        <pc:spChg chg="add del mod">
          <ac:chgData name="Xiaoli Zhang" userId="57ec9b70-8877-482c-80ea-bcac93f66b12" providerId="ADAL" clId="{BFD798C9-4103-4FCD-8840-0BACCD27D6D8}" dt="2021-09-26T17:00:01.881" v="180" actId="931"/>
          <ac:spMkLst>
            <pc:docMk/>
            <pc:sldMk cId="1906763235" sldId="265"/>
            <ac:spMk id="10" creationId="{CEE77A32-1EF6-45EE-8C07-1B8FEAE79A93}"/>
          </ac:spMkLst>
        </pc:spChg>
        <pc:spChg chg="add del mod">
          <ac:chgData name="Xiaoli Zhang" userId="57ec9b70-8877-482c-80ea-bcac93f66b12" providerId="ADAL" clId="{BFD798C9-4103-4FCD-8840-0BACCD27D6D8}" dt="2021-09-26T17:01:51.490" v="182" actId="931"/>
          <ac:spMkLst>
            <pc:docMk/>
            <pc:sldMk cId="1906763235" sldId="265"/>
            <ac:spMk id="16" creationId="{0E97E095-5517-4A6A-9817-0EB9C956E48C}"/>
          </ac:spMkLst>
        </pc:spChg>
        <pc:spChg chg="add del mod">
          <ac:chgData name="Xiaoli Zhang" userId="57ec9b70-8877-482c-80ea-bcac93f66b12" providerId="ADAL" clId="{BFD798C9-4103-4FCD-8840-0BACCD27D6D8}" dt="2021-09-26T17:03:02.336" v="187" actId="931"/>
          <ac:spMkLst>
            <pc:docMk/>
            <pc:sldMk cId="1906763235" sldId="265"/>
            <ac:spMk id="20" creationId="{DF16FDC7-A459-440F-B8EE-143FBD7CD95C}"/>
          </ac:spMkLst>
        </pc:spChg>
        <pc:spChg chg="add del">
          <ac:chgData name="Xiaoli Zhang" userId="57ec9b70-8877-482c-80ea-bcac93f66b12" providerId="ADAL" clId="{BFD798C9-4103-4FCD-8840-0BACCD27D6D8}" dt="2021-10-05T13:16:35.451" v="2067" actId="26606"/>
          <ac:spMkLst>
            <pc:docMk/>
            <pc:sldMk cId="1906763235" sldId="265"/>
            <ac:spMk id="27" creationId="{7D379150-F6B4-45C8-BE10-6B278AD400EB}"/>
          </ac:spMkLst>
        </pc:spChg>
        <pc:spChg chg="add del">
          <ac:chgData name="Xiaoli Zhang" userId="57ec9b70-8877-482c-80ea-bcac93f66b12" providerId="ADAL" clId="{BFD798C9-4103-4FCD-8840-0BACCD27D6D8}" dt="2021-10-05T13:16:35.451" v="2067" actId="26606"/>
          <ac:spMkLst>
            <pc:docMk/>
            <pc:sldMk cId="1906763235" sldId="265"/>
            <ac:spMk id="29" creationId="{5FFCF544-A370-4A5D-A95F-CA6E0E7191E6}"/>
          </ac:spMkLst>
        </pc:spChg>
        <pc:spChg chg="add del">
          <ac:chgData name="Xiaoli Zhang" userId="57ec9b70-8877-482c-80ea-bcac93f66b12" providerId="ADAL" clId="{BFD798C9-4103-4FCD-8840-0BACCD27D6D8}" dt="2021-10-05T13:16:35.451" v="2067" actId="26606"/>
          <ac:spMkLst>
            <pc:docMk/>
            <pc:sldMk cId="1906763235" sldId="265"/>
            <ac:spMk id="33" creationId="{7EE378F3-9642-471B-8215-AA32884221B4}"/>
          </ac:spMkLst>
        </pc:spChg>
        <pc:spChg chg="add del">
          <ac:chgData name="Xiaoli Zhang" userId="57ec9b70-8877-482c-80ea-bcac93f66b12" providerId="ADAL" clId="{BFD798C9-4103-4FCD-8840-0BACCD27D6D8}" dt="2021-10-05T13:16:35.451" v="2067" actId="26606"/>
          <ac:spMkLst>
            <pc:docMk/>
            <pc:sldMk cId="1906763235" sldId="265"/>
            <ac:spMk id="35" creationId="{26405F82-F7FB-4124-AE2B-3D69A007C129}"/>
          </ac:spMkLst>
        </pc:spChg>
        <pc:spChg chg="add del">
          <ac:chgData name="Xiaoli Zhang" userId="57ec9b70-8877-482c-80ea-bcac93f66b12" providerId="ADAL" clId="{BFD798C9-4103-4FCD-8840-0BACCD27D6D8}" dt="2021-10-05T13:16:35.451" v="2067" actId="26606"/>
          <ac:spMkLst>
            <pc:docMk/>
            <pc:sldMk cId="1906763235" sldId="265"/>
            <ac:spMk id="37" creationId="{AAAE29FD-C3A6-46E4-BF94-132A4C4EE2E0}"/>
          </ac:spMkLst>
        </pc:spChg>
        <pc:spChg chg="add del">
          <ac:chgData name="Xiaoli Zhang" userId="57ec9b70-8877-482c-80ea-bcac93f66b12" providerId="ADAL" clId="{BFD798C9-4103-4FCD-8840-0BACCD27D6D8}" dt="2021-10-05T13:16:46.284" v="2069" actId="26606"/>
          <ac:spMkLst>
            <pc:docMk/>
            <pc:sldMk cId="1906763235" sldId="265"/>
            <ac:spMk id="39" creationId="{7D379150-F6B4-45C8-BE10-6B278AD400EB}"/>
          </ac:spMkLst>
        </pc:spChg>
        <pc:spChg chg="add del">
          <ac:chgData name="Xiaoli Zhang" userId="57ec9b70-8877-482c-80ea-bcac93f66b12" providerId="ADAL" clId="{BFD798C9-4103-4FCD-8840-0BACCD27D6D8}" dt="2021-10-05T13:16:46.284" v="2069" actId="26606"/>
          <ac:spMkLst>
            <pc:docMk/>
            <pc:sldMk cId="1906763235" sldId="265"/>
            <ac:spMk id="40" creationId="{5FFCF544-A370-4A5D-A95F-CA6E0E7191E6}"/>
          </ac:spMkLst>
        </pc:spChg>
        <pc:spChg chg="add">
          <ac:chgData name="Xiaoli Zhang" userId="57ec9b70-8877-482c-80ea-bcac93f66b12" providerId="ADAL" clId="{BFD798C9-4103-4FCD-8840-0BACCD27D6D8}" dt="2021-10-05T13:16:46.290" v="2070" actId="26606"/>
          <ac:spMkLst>
            <pc:docMk/>
            <pc:sldMk cId="1906763235" sldId="265"/>
            <ac:spMk id="43" creationId="{7D379150-F6B4-45C8-BE10-6B278AD400EB}"/>
          </ac:spMkLst>
        </pc:spChg>
        <pc:spChg chg="add">
          <ac:chgData name="Xiaoli Zhang" userId="57ec9b70-8877-482c-80ea-bcac93f66b12" providerId="ADAL" clId="{BFD798C9-4103-4FCD-8840-0BACCD27D6D8}" dt="2021-10-05T13:16:46.290" v="2070" actId="26606"/>
          <ac:spMkLst>
            <pc:docMk/>
            <pc:sldMk cId="1906763235" sldId="265"/>
            <ac:spMk id="44" creationId="{5FFCF544-A370-4A5D-A95F-CA6E0E7191E6}"/>
          </ac:spMkLst>
        </pc:spChg>
        <pc:graphicFrameChg chg="del">
          <ac:chgData name="Xiaoli Zhang" userId="57ec9b70-8877-482c-80ea-bcac93f66b12" providerId="ADAL" clId="{BFD798C9-4103-4FCD-8840-0BACCD27D6D8}" dt="2021-09-26T16:58:08.442" v="176" actId="478"/>
          <ac:graphicFrameMkLst>
            <pc:docMk/>
            <pc:sldMk cId="1906763235" sldId="265"/>
            <ac:graphicFrameMk id="4" creationId="{DF32CC1F-0C43-4A53-9E99-E3F036A76F57}"/>
          </ac:graphicFrameMkLst>
        </pc:graphicFrameChg>
        <pc:picChg chg="add del mod">
          <ac:chgData name="Xiaoli Zhang" userId="57ec9b70-8877-482c-80ea-bcac93f66b12" providerId="ADAL" clId="{BFD798C9-4103-4FCD-8840-0BACCD27D6D8}" dt="2021-10-05T13:16:15.991" v="2065" actId="478"/>
          <ac:picMkLst>
            <pc:docMk/>
            <pc:sldMk cId="1906763235" sldId="265"/>
            <ac:picMk id="3" creationId="{044DBB0A-E43B-4204-B3FE-535AAA793D22}"/>
          </ac:picMkLst>
        </pc:picChg>
        <pc:picChg chg="add del mod">
          <ac:chgData name="Xiaoli Zhang" userId="57ec9b70-8877-482c-80ea-bcac93f66b12" providerId="ADAL" clId="{BFD798C9-4103-4FCD-8840-0BACCD27D6D8}" dt="2021-09-26T16:59:20.435" v="179" actId="478"/>
          <ac:picMkLst>
            <pc:docMk/>
            <pc:sldMk cId="1906763235" sldId="265"/>
            <ac:picMk id="6" creationId="{19AA004C-9E70-4E00-BAD0-1E106B253FDE}"/>
          </ac:picMkLst>
        </pc:picChg>
        <pc:picChg chg="add del mod">
          <ac:chgData name="Xiaoli Zhang" userId="57ec9b70-8877-482c-80ea-bcac93f66b12" providerId="ADAL" clId="{BFD798C9-4103-4FCD-8840-0BACCD27D6D8}" dt="2021-09-26T17:00:08.181" v="181" actId="478"/>
          <ac:picMkLst>
            <pc:docMk/>
            <pc:sldMk cId="1906763235" sldId="265"/>
            <ac:picMk id="12" creationId="{67CBB440-AABD-49E2-ABAA-241A848C915A}"/>
          </ac:picMkLst>
        </pc:picChg>
        <pc:picChg chg="add del mod">
          <ac:chgData name="Xiaoli Zhang" userId="57ec9b70-8877-482c-80ea-bcac93f66b12" providerId="ADAL" clId="{BFD798C9-4103-4FCD-8840-0BACCD27D6D8}" dt="2021-09-26T17:00:08.181" v="181" actId="478"/>
          <ac:picMkLst>
            <pc:docMk/>
            <pc:sldMk cId="1906763235" sldId="265"/>
            <ac:picMk id="14" creationId="{F0B0749E-0559-4307-AD45-D3A0EBFDBFB7}"/>
          </ac:picMkLst>
        </pc:picChg>
        <pc:picChg chg="add del mod">
          <ac:chgData name="Xiaoli Zhang" userId="57ec9b70-8877-482c-80ea-bcac93f66b12" providerId="ADAL" clId="{BFD798C9-4103-4FCD-8840-0BACCD27D6D8}" dt="2021-09-26T17:02:27.787" v="186" actId="478"/>
          <ac:picMkLst>
            <pc:docMk/>
            <pc:sldMk cId="1906763235" sldId="265"/>
            <ac:picMk id="18" creationId="{14BA0390-C2CE-4B13-845A-BD7A9EB822F6}"/>
          </ac:picMkLst>
        </pc:picChg>
        <pc:picChg chg="add mod">
          <ac:chgData name="Xiaoli Zhang" userId="57ec9b70-8877-482c-80ea-bcac93f66b12" providerId="ADAL" clId="{BFD798C9-4103-4FCD-8840-0BACCD27D6D8}" dt="2021-10-05T13:16:46.290" v="2070" actId="26606"/>
          <ac:picMkLst>
            <pc:docMk/>
            <pc:sldMk cId="1906763235" sldId="265"/>
            <ac:picMk id="22" creationId="{41A3EDAF-8E66-4924-9A03-EC4993B519D6}"/>
          </ac:picMkLst>
        </pc:picChg>
        <pc:cxnChg chg="add del">
          <ac:chgData name="Xiaoli Zhang" userId="57ec9b70-8877-482c-80ea-bcac93f66b12" providerId="ADAL" clId="{BFD798C9-4103-4FCD-8840-0BACCD27D6D8}" dt="2021-10-05T13:16:35.451" v="2067" actId="26606"/>
          <ac:cxnSpMkLst>
            <pc:docMk/>
            <pc:sldMk cId="1906763235" sldId="265"/>
            <ac:cxnSpMk id="31" creationId="{6EEB3B97-A638-498B-8083-54191CE71E01}"/>
          </ac:cxnSpMkLst>
        </pc:cxnChg>
        <pc:cxnChg chg="add del">
          <ac:chgData name="Xiaoli Zhang" userId="57ec9b70-8877-482c-80ea-bcac93f66b12" providerId="ADAL" clId="{BFD798C9-4103-4FCD-8840-0BACCD27D6D8}" dt="2021-10-05T13:16:46.284" v="2069" actId="26606"/>
          <ac:cxnSpMkLst>
            <pc:docMk/>
            <pc:sldMk cId="1906763235" sldId="265"/>
            <ac:cxnSpMk id="41" creationId="{6EEB3B97-A638-498B-8083-54191CE71E01}"/>
          </ac:cxnSpMkLst>
        </pc:cxnChg>
        <pc:cxnChg chg="add">
          <ac:chgData name="Xiaoli Zhang" userId="57ec9b70-8877-482c-80ea-bcac93f66b12" providerId="ADAL" clId="{BFD798C9-4103-4FCD-8840-0BACCD27D6D8}" dt="2021-10-05T13:16:46.290" v="2070" actId="26606"/>
          <ac:cxnSpMkLst>
            <pc:docMk/>
            <pc:sldMk cId="1906763235" sldId="265"/>
            <ac:cxnSpMk id="45" creationId="{6EEB3B97-A638-498B-8083-54191CE71E01}"/>
          </ac:cxnSpMkLst>
        </pc:cxnChg>
      </pc:sldChg>
      <pc:sldChg chg="addSp delSp modSp add mod ord modTransition">
        <pc:chgData name="Xiaoli Zhang" userId="57ec9b70-8877-482c-80ea-bcac93f66b12" providerId="ADAL" clId="{BFD798C9-4103-4FCD-8840-0BACCD27D6D8}" dt="2021-10-05T00:10:03.177" v="1633"/>
        <pc:sldMkLst>
          <pc:docMk/>
          <pc:sldMk cId="3748103394" sldId="266"/>
        </pc:sldMkLst>
        <pc:spChg chg="add del mod">
          <ac:chgData name="Xiaoli Zhang" userId="57ec9b70-8877-482c-80ea-bcac93f66b12" providerId="ADAL" clId="{BFD798C9-4103-4FCD-8840-0BACCD27D6D8}" dt="2021-09-26T17:16:33.012" v="290" actId="22"/>
          <ac:spMkLst>
            <pc:docMk/>
            <pc:sldMk cId="3748103394" sldId="266"/>
            <ac:spMk id="3" creationId="{C41D7D35-2D25-4DCF-B74C-96B466296798}"/>
          </ac:spMkLst>
        </pc:spChg>
        <pc:spChg chg="mod">
          <ac:chgData name="Xiaoli Zhang" userId="57ec9b70-8877-482c-80ea-bcac93f66b12" providerId="ADAL" clId="{BFD798C9-4103-4FCD-8840-0BACCD27D6D8}" dt="2021-09-26T17:10:31.570" v="212" actId="20577"/>
          <ac:spMkLst>
            <pc:docMk/>
            <pc:sldMk cId="3748103394" sldId="266"/>
            <ac:spMk id="7" creationId="{895521A5-BAE8-4032-AD3E-DAD1763A206F}"/>
          </ac:spMkLst>
        </pc:spChg>
        <pc:spChg chg="add del mod">
          <ac:chgData name="Xiaoli Zhang" userId="57ec9b70-8877-482c-80ea-bcac93f66b12" providerId="ADAL" clId="{BFD798C9-4103-4FCD-8840-0BACCD27D6D8}" dt="2021-09-26T17:17:56.870" v="294" actId="22"/>
          <ac:spMkLst>
            <pc:docMk/>
            <pc:sldMk cId="3748103394" sldId="266"/>
            <ac:spMk id="8" creationId="{59EC79DB-21BD-4F47-A586-859D4272D4AD}"/>
          </ac:spMkLst>
        </pc:spChg>
        <pc:spChg chg="mod">
          <ac:chgData name="Xiaoli Zhang" userId="57ec9b70-8877-482c-80ea-bcac93f66b12" providerId="ADAL" clId="{BFD798C9-4103-4FCD-8840-0BACCD27D6D8}" dt="2021-09-26T17:14:46.426" v="285" actId="14100"/>
          <ac:spMkLst>
            <pc:docMk/>
            <pc:sldMk cId="3748103394" sldId="266"/>
            <ac:spMk id="9" creationId="{6FD74108-6E76-4663-AC44-6AAAA816F526}"/>
          </ac:spMkLst>
        </pc:spChg>
        <pc:picChg chg="add del mod ord">
          <ac:chgData name="Xiaoli Zhang" userId="57ec9b70-8877-482c-80ea-bcac93f66b12" providerId="ADAL" clId="{BFD798C9-4103-4FCD-8840-0BACCD27D6D8}" dt="2021-09-26T17:16:56.262" v="293" actId="478"/>
          <ac:picMkLst>
            <pc:docMk/>
            <pc:sldMk cId="3748103394" sldId="266"/>
            <ac:picMk id="5" creationId="{E6777299-91F6-4687-8AA8-09F44FB5F3F0}"/>
          </ac:picMkLst>
        </pc:picChg>
        <pc:picChg chg="add mod ord">
          <ac:chgData name="Xiaoli Zhang" userId="57ec9b70-8877-482c-80ea-bcac93f66b12" providerId="ADAL" clId="{BFD798C9-4103-4FCD-8840-0BACCD27D6D8}" dt="2021-09-26T17:18:34.710" v="297" actId="1076"/>
          <ac:picMkLst>
            <pc:docMk/>
            <pc:sldMk cId="3748103394" sldId="266"/>
            <ac:picMk id="11" creationId="{08F0FDEA-CBD3-427F-A1CF-F8E0AD4773D1}"/>
          </ac:picMkLst>
        </pc:picChg>
        <pc:picChg chg="add mod">
          <ac:chgData name="Xiaoli Zhang" userId="57ec9b70-8877-482c-80ea-bcac93f66b12" providerId="ADAL" clId="{BFD798C9-4103-4FCD-8840-0BACCD27D6D8}" dt="2021-09-26T17:42:50.062" v="301" actId="1076"/>
          <ac:picMkLst>
            <pc:docMk/>
            <pc:sldMk cId="3748103394" sldId="266"/>
            <ac:picMk id="13" creationId="{8959E02E-ADE1-4498-92B5-EC4802BB04E6}"/>
          </ac:picMkLst>
        </pc:picChg>
        <pc:picChg chg="del">
          <ac:chgData name="Xiaoli Zhang" userId="57ec9b70-8877-482c-80ea-bcac93f66b12" providerId="ADAL" clId="{BFD798C9-4103-4FCD-8840-0BACCD27D6D8}" dt="2021-09-26T17:11:14.104" v="213" actId="478"/>
          <ac:picMkLst>
            <pc:docMk/>
            <pc:sldMk cId="3748103394" sldId="266"/>
            <ac:picMk id="22" creationId="{41A3EDAF-8E66-4924-9A03-EC4993B519D6}"/>
          </ac:picMkLst>
        </pc:picChg>
      </pc:sldChg>
      <pc:sldChg chg="addSp delSp modSp new mod ord modTransition setBg modClrScheme delDesignElem chgLayout modNotesTx">
        <pc:chgData name="Xiaoli Zhang" userId="57ec9b70-8877-482c-80ea-bcac93f66b12" providerId="ADAL" clId="{BFD798C9-4103-4FCD-8840-0BACCD27D6D8}" dt="2021-10-05T00:10:03.177" v="1633"/>
        <pc:sldMkLst>
          <pc:docMk/>
          <pc:sldMk cId="4083643822" sldId="267"/>
        </pc:sldMkLst>
        <pc:spChg chg="add del mod ord">
          <ac:chgData name="Xiaoli Zhang" userId="57ec9b70-8877-482c-80ea-bcac93f66b12" providerId="ADAL" clId="{BFD798C9-4103-4FCD-8840-0BACCD27D6D8}" dt="2021-09-26T18:08:55.465" v="358" actId="478"/>
          <ac:spMkLst>
            <pc:docMk/>
            <pc:sldMk cId="4083643822" sldId="267"/>
            <ac:spMk id="14" creationId="{22EFEDB7-6369-44C5-8B17-934D048966D8}"/>
          </ac:spMkLst>
        </pc:spChg>
        <pc:spChg chg="add mod ord">
          <ac:chgData name="Xiaoli Zhang" userId="57ec9b70-8877-482c-80ea-bcac93f66b12" providerId="ADAL" clId="{BFD798C9-4103-4FCD-8840-0BACCD27D6D8}" dt="2021-09-26T18:10:52.739" v="390" actId="20577"/>
          <ac:spMkLst>
            <pc:docMk/>
            <pc:sldMk cId="4083643822" sldId="267"/>
            <ac:spMk id="15" creationId="{223A7AF6-15AF-4F0A-982C-B71028CDC6F4}"/>
          </ac:spMkLst>
        </pc:spChg>
        <pc:spChg chg="add del mod">
          <ac:chgData name="Xiaoli Zhang" userId="57ec9b70-8877-482c-80ea-bcac93f66b12" providerId="ADAL" clId="{BFD798C9-4103-4FCD-8840-0BACCD27D6D8}" dt="2021-09-26T18:17:08.249" v="446" actId="12084"/>
          <ac:spMkLst>
            <pc:docMk/>
            <pc:sldMk cId="4083643822" sldId="267"/>
            <ac:spMk id="17" creationId="{AD216110-85CC-4DBD-BB2F-46A1E66B2F0E}"/>
          </ac:spMkLst>
        </pc:spChg>
        <pc:graphicFrameChg chg="add del mod modGraphic">
          <ac:chgData name="Xiaoli Zhang" userId="57ec9b70-8877-482c-80ea-bcac93f66b12" providerId="ADAL" clId="{BFD798C9-4103-4FCD-8840-0BACCD27D6D8}" dt="2021-09-26T18:15:22.257" v="443" actId="11529"/>
          <ac:graphicFrameMkLst>
            <pc:docMk/>
            <pc:sldMk cId="4083643822" sldId="267"/>
            <ac:graphicFrameMk id="16" creationId="{B1942EED-C9BE-4852-AACF-B6A427B5B08C}"/>
          </ac:graphicFrameMkLst>
        </pc:graphicFrameChg>
        <pc:graphicFrameChg chg="add mod">
          <ac:chgData name="Xiaoli Zhang" userId="57ec9b70-8877-482c-80ea-bcac93f66b12" providerId="ADAL" clId="{BFD798C9-4103-4FCD-8840-0BACCD27D6D8}" dt="2021-09-26T18:17:37.199" v="447" actId="1076"/>
          <ac:graphicFrameMkLst>
            <pc:docMk/>
            <pc:sldMk cId="4083643822" sldId="267"/>
            <ac:graphicFrameMk id="19" creationId="{DCE328DF-2927-45A1-AF78-D8D60CFA7D52}"/>
          </ac:graphicFrameMkLst>
        </pc:graphicFrameChg>
        <pc:picChg chg="add del">
          <ac:chgData name="Xiaoli Zhang" userId="57ec9b70-8877-482c-80ea-bcac93f66b12" providerId="ADAL" clId="{BFD798C9-4103-4FCD-8840-0BACCD27D6D8}" dt="2021-09-26T17:52:35.436" v="304" actId="478"/>
          <ac:picMkLst>
            <pc:docMk/>
            <pc:sldMk cId="4083643822" sldId="267"/>
            <ac:picMk id="3" creationId="{09F9DB82-FED0-4CC6-8D15-D8671C84235F}"/>
          </ac:picMkLst>
        </pc:picChg>
        <pc:picChg chg="add mod ord">
          <ac:chgData name="Xiaoli Zhang" userId="57ec9b70-8877-482c-80ea-bcac93f66b12" providerId="ADAL" clId="{BFD798C9-4103-4FCD-8840-0BACCD27D6D8}" dt="2021-09-26T18:07:27.815" v="355" actId="1076"/>
          <ac:picMkLst>
            <pc:docMk/>
            <pc:sldMk cId="4083643822" sldId="267"/>
            <ac:picMk id="5" creationId="{49B8FC36-20C0-4132-B351-EEE53AB45DC9}"/>
          </ac:picMkLst>
        </pc:picChg>
        <pc:picChg chg="add del mod">
          <ac:chgData name="Xiaoli Zhang" userId="57ec9b70-8877-482c-80ea-bcac93f66b12" providerId="ADAL" clId="{BFD798C9-4103-4FCD-8840-0BACCD27D6D8}" dt="2021-09-26T17:54:56.417" v="313" actId="478"/>
          <ac:picMkLst>
            <pc:docMk/>
            <pc:sldMk cId="4083643822" sldId="267"/>
            <ac:picMk id="7" creationId="{56BE73EC-DB04-469C-90CA-2D50591F79C3}"/>
          </ac:picMkLst>
        </pc:picChg>
        <pc:picChg chg="add del mod">
          <ac:chgData name="Xiaoli Zhang" userId="57ec9b70-8877-482c-80ea-bcac93f66b12" providerId="ADAL" clId="{BFD798C9-4103-4FCD-8840-0BACCD27D6D8}" dt="2021-09-26T18:02:07.934" v="319" actId="478"/>
          <ac:picMkLst>
            <pc:docMk/>
            <pc:sldMk cId="4083643822" sldId="267"/>
            <ac:picMk id="9" creationId="{8ED233F1-1B45-4948-82B7-6F80AD0E15DF}"/>
          </ac:picMkLst>
        </pc:picChg>
        <pc:picChg chg="add mod">
          <ac:chgData name="Xiaoli Zhang" userId="57ec9b70-8877-482c-80ea-bcac93f66b12" providerId="ADAL" clId="{BFD798C9-4103-4FCD-8840-0BACCD27D6D8}" dt="2021-09-26T18:07:38.834" v="356" actId="408"/>
          <ac:picMkLst>
            <pc:docMk/>
            <pc:sldMk cId="4083643822" sldId="267"/>
            <ac:picMk id="11" creationId="{24B1C720-1C1C-4826-AD3B-902A2A05E401}"/>
          </ac:picMkLst>
        </pc:picChg>
        <pc:picChg chg="add mod">
          <ac:chgData name="Xiaoli Zhang" userId="57ec9b70-8877-482c-80ea-bcac93f66b12" providerId="ADAL" clId="{BFD798C9-4103-4FCD-8840-0BACCD27D6D8}" dt="2021-09-26T18:07:27.815" v="355" actId="1076"/>
          <ac:picMkLst>
            <pc:docMk/>
            <pc:sldMk cId="4083643822" sldId="267"/>
            <ac:picMk id="13" creationId="{E6464EBC-B8AF-40E2-BE97-CA70264CB694}"/>
          </ac:picMkLst>
        </pc:picChg>
        <pc:cxnChg chg="add del">
          <ac:chgData name="Xiaoli Zhang" userId="57ec9b70-8877-482c-80ea-bcac93f66b12" providerId="ADAL" clId="{BFD798C9-4103-4FCD-8840-0BACCD27D6D8}" dt="2021-09-26T18:07:58.587" v="357" actId="700"/>
          <ac:cxnSpMkLst>
            <pc:docMk/>
            <pc:sldMk cId="4083643822" sldId="267"/>
            <ac:cxnSpMk id="18" creationId="{DCD67800-37AC-4E14-89B0-F79DCB3FB86D}"/>
          </ac:cxnSpMkLst>
        </pc:cxnChg>
        <pc:cxnChg chg="add del">
          <ac:chgData name="Xiaoli Zhang" userId="57ec9b70-8877-482c-80ea-bcac93f66b12" providerId="ADAL" clId="{BFD798C9-4103-4FCD-8840-0BACCD27D6D8}" dt="2021-09-26T18:07:58.587" v="357" actId="700"/>
          <ac:cxnSpMkLst>
            <pc:docMk/>
            <pc:sldMk cId="4083643822" sldId="267"/>
            <ac:cxnSpMk id="20" creationId="{20F1788F-A5AE-4188-8274-F7F2E3833ECD}"/>
          </ac:cxnSpMkLst>
        </pc:cxnChg>
      </pc:sldChg>
      <pc:sldChg chg="addSp modSp new mod modTransition modAnim">
        <pc:chgData name="Xiaoli Zhang" userId="57ec9b70-8877-482c-80ea-bcac93f66b12" providerId="ADAL" clId="{BFD798C9-4103-4FCD-8840-0BACCD27D6D8}" dt="2021-10-05T00:10:03.177" v="1633"/>
        <pc:sldMkLst>
          <pc:docMk/>
          <pc:sldMk cId="597452250" sldId="268"/>
        </pc:sldMkLst>
        <pc:picChg chg="add mod">
          <ac:chgData name="Xiaoli Zhang" userId="57ec9b70-8877-482c-80ea-bcac93f66b12" providerId="ADAL" clId="{BFD798C9-4103-4FCD-8840-0BACCD27D6D8}" dt="2021-09-26T18:25:13.386" v="456" actId="1440"/>
          <ac:picMkLst>
            <pc:docMk/>
            <pc:sldMk cId="597452250" sldId="268"/>
            <ac:picMk id="2" creationId="{5DFBF550-5A76-472C-B9CD-A0A97F78E390}"/>
          </ac:picMkLst>
        </pc:picChg>
      </pc:sldChg>
      <pc:sldChg chg="delSp new del mod">
        <pc:chgData name="Xiaoli Zhang" userId="57ec9b70-8877-482c-80ea-bcac93f66b12" providerId="ADAL" clId="{BFD798C9-4103-4FCD-8840-0BACCD27D6D8}" dt="2021-09-26T18:11:29.107" v="392" actId="2696"/>
        <pc:sldMkLst>
          <pc:docMk/>
          <pc:sldMk cId="1372823116" sldId="268"/>
        </pc:sldMkLst>
        <pc:spChg chg="del">
          <ac:chgData name="Xiaoli Zhang" userId="57ec9b70-8877-482c-80ea-bcac93f66b12" providerId="ADAL" clId="{BFD798C9-4103-4FCD-8840-0BACCD27D6D8}" dt="2021-09-26T18:11:19.246" v="391" actId="478"/>
          <ac:spMkLst>
            <pc:docMk/>
            <pc:sldMk cId="1372823116" sldId="268"/>
            <ac:spMk id="2" creationId="{FA2D90C6-D76C-46B8-AA35-AF2270D63970}"/>
          </ac:spMkLst>
        </pc:spChg>
      </pc:sldChg>
      <pc:sldChg chg="addSp delSp modSp add mod modTransition modNotesTx">
        <pc:chgData name="Xiaoli Zhang" userId="57ec9b70-8877-482c-80ea-bcac93f66b12" providerId="ADAL" clId="{BFD798C9-4103-4FCD-8840-0BACCD27D6D8}" dt="2021-10-05T13:18:11.602" v="2076"/>
        <pc:sldMkLst>
          <pc:docMk/>
          <pc:sldMk cId="1094670925" sldId="269"/>
        </pc:sldMkLst>
        <pc:spChg chg="mod">
          <ac:chgData name="Xiaoli Zhang" userId="57ec9b70-8877-482c-80ea-bcac93f66b12" providerId="ADAL" clId="{BFD798C9-4103-4FCD-8840-0BACCD27D6D8}" dt="2021-09-26T19:31:20.829" v="745" actId="113"/>
          <ac:spMkLst>
            <pc:docMk/>
            <pc:sldMk cId="1094670925" sldId="269"/>
            <ac:spMk id="2" creationId="{A060A9DE-96BF-40D1-A943-05D52DFDDE4A}"/>
          </ac:spMkLst>
        </pc:spChg>
        <pc:spChg chg="mod">
          <ac:chgData name="Xiaoli Zhang" userId="57ec9b70-8877-482c-80ea-bcac93f66b12" providerId="ADAL" clId="{BFD798C9-4103-4FCD-8840-0BACCD27D6D8}" dt="2021-09-26T19:09:52.653" v="648" actId="113"/>
          <ac:spMkLst>
            <pc:docMk/>
            <pc:sldMk cId="1094670925" sldId="269"/>
            <ac:spMk id="3" creationId="{0CDC445F-DD35-4B7F-9044-02839CAD1B65}"/>
          </ac:spMkLst>
        </pc:spChg>
        <pc:spChg chg="add del">
          <ac:chgData name="Xiaoli Zhang" userId="57ec9b70-8877-482c-80ea-bcac93f66b12" providerId="ADAL" clId="{BFD798C9-4103-4FCD-8840-0BACCD27D6D8}" dt="2021-09-26T18:59:45.388" v="543"/>
          <ac:spMkLst>
            <pc:docMk/>
            <pc:sldMk cId="1094670925" sldId="269"/>
            <ac:spMk id="4" creationId="{137904BC-14BC-4516-83FE-E229E0A484F6}"/>
          </ac:spMkLst>
        </pc:spChg>
        <pc:spChg chg="add del">
          <ac:chgData name="Xiaoli Zhang" userId="57ec9b70-8877-482c-80ea-bcac93f66b12" providerId="ADAL" clId="{BFD798C9-4103-4FCD-8840-0BACCD27D6D8}" dt="2021-09-26T19:00:12.092" v="548"/>
          <ac:spMkLst>
            <pc:docMk/>
            <pc:sldMk cId="1094670925" sldId="269"/>
            <ac:spMk id="5" creationId="{5BE6CBCF-39CB-4546-9154-1322B4951CEF}"/>
          </ac:spMkLst>
        </pc:spChg>
        <pc:spChg chg="add del">
          <ac:chgData name="Xiaoli Zhang" userId="57ec9b70-8877-482c-80ea-bcac93f66b12" providerId="ADAL" clId="{BFD798C9-4103-4FCD-8840-0BACCD27D6D8}" dt="2021-09-26T19:01:18.900" v="550"/>
          <ac:spMkLst>
            <pc:docMk/>
            <pc:sldMk cId="1094670925" sldId="269"/>
            <ac:spMk id="7" creationId="{260E38F4-6CA5-421A-A26E-C54BF3E97CF1}"/>
          </ac:spMkLst>
        </pc:spChg>
        <pc:spChg chg="add del">
          <ac:chgData name="Xiaoli Zhang" userId="57ec9b70-8877-482c-80ea-bcac93f66b12" providerId="ADAL" clId="{BFD798C9-4103-4FCD-8840-0BACCD27D6D8}" dt="2021-09-26T19:00:11.484" v="547" actId="22"/>
          <ac:spMkLst>
            <pc:docMk/>
            <pc:sldMk cId="1094670925" sldId="269"/>
            <ac:spMk id="9" creationId="{F15E2659-76D5-4DA7-A69B-AE5F254C725B}"/>
          </ac:spMkLst>
        </pc:spChg>
        <pc:picChg chg="add del">
          <ac:chgData name="Xiaoli Zhang" userId="57ec9b70-8877-482c-80ea-bcac93f66b12" providerId="ADAL" clId="{BFD798C9-4103-4FCD-8840-0BACCD27D6D8}" dt="2021-09-26T18:59:45.388" v="543"/>
          <ac:picMkLst>
            <pc:docMk/>
            <pc:sldMk cId="1094670925" sldId="269"/>
            <ac:picMk id="1026" creationId="{1CB6E2CF-AEBB-488E-B6FC-3A381114FA2E}"/>
          </ac:picMkLst>
        </pc:picChg>
        <pc:picChg chg="add del">
          <ac:chgData name="Xiaoli Zhang" userId="57ec9b70-8877-482c-80ea-bcac93f66b12" providerId="ADAL" clId="{BFD798C9-4103-4FCD-8840-0BACCD27D6D8}" dt="2021-09-26T19:00:12.092" v="548"/>
          <ac:picMkLst>
            <pc:docMk/>
            <pc:sldMk cId="1094670925" sldId="269"/>
            <ac:picMk id="1028" creationId="{22AFBC65-E7C0-4143-B5F1-03F8C12A208F}"/>
          </ac:picMkLst>
        </pc:picChg>
        <pc:picChg chg="add del">
          <ac:chgData name="Xiaoli Zhang" userId="57ec9b70-8877-482c-80ea-bcac93f66b12" providerId="ADAL" clId="{BFD798C9-4103-4FCD-8840-0BACCD27D6D8}" dt="2021-09-26T19:01:18.900" v="550"/>
          <ac:picMkLst>
            <pc:docMk/>
            <pc:sldMk cId="1094670925" sldId="269"/>
            <ac:picMk id="1030" creationId="{F4D2374A-4EDA-4E72-B8A7-094B42C5CE89}"/>
          </ac:picMkLst>
        </pc:picChg>
      </pc:sldChg>
      <pc:sldChg chg="new del">
        <pc:chgData name="Xiaoli Zhang" userId="57ec9b70-8877-482c-80ea-bcac93f66b12" providerId="ADAL" clId="{BFD798C9-4103-4FCD-8840-0BACCD27D6D8}" dt="2021-09-26T18:28:06.845" v="459" actId="680"/>
        <pc:sldMkLst>
          <pc:docMk/>
          <pc:sldMk cId="2280765801" sldId="269"/>
        </pc:sldMkLst>
      </pc:sldChg>
      <pc:sldChg chg="new del">
        <pc:chgData name="Xiaoli Zhang" userId="57ec9b70-8877-482c-80ea-bcac93f66b12" providerId="ADAL" clId="{BFD798C9-4103-4FCD-8840-0BACCD27D6D8}" dt="2021-09-26T18:28:26.029" v="461" actId="2696"/>
        <pc:sldMkLst>
          <pc:docMk/>
          <pc:sldMk cId="3435768498" sldId="269"/>
        </pc:sldMkLst>
      </pc:sldChg>
      <pc:sldChg chg="addSp delSp modSp new mod modTransition modNotesTx">
        <pc:chgData name="Xiaoli Zhang" userId="57ec9b70-8877-482c-80ea-bcac93f66b12" providerId="ADAL" clId="{BFD798C9-4103-4FCD-8840-0BACCD27D6D8}" dt="2021-10-05T00:10:03.177" v="1633"/>
        <pc:sldMkLst>
          <pc:docMk/>
          <pc:sldMk cId="428496008" sldId="270"/>
        </pc:sldMkLst>
        <pc:spChg chg="mod">
          <ac:chgData name="Xiaoli Zhang" userId="57ec9b70-8877-482c-80ea-bcac93f66b12" providerId="ADAL" clId="{BFD798C9-4103-4FCD-8840-0BACCD27D6D8}" dt="2021-09-26T19:31:32.821" v="746" actId="113"/>
          <ac:spMkLst>
            <pc:docMk/>
            <pc:sldMk cId="428496008" sldId="270"/>
            <ac:spMk id="2" creationId="{B1F36FEE-C760-44CD-BC7B-5A84B2F32E16}"/>
          </ac:spMkLst>
        </pc:spChg>
        <pc:spChg chg="mod">
          <ac:chgData name="Xiaoli Zhang" userId="57ec9b70-8877-482c-80ea-bcac93f66b12" providerId="ADAL" clId="{BFD798C9-4103-4FCD-8840-0BACCD27D6D8}" dt="2021-09-26T19:27:44.153" v="744" actId="113"/>
          <ac:spMkLst>
            <pc:docMk/>
            <pc:sldMk cId="428496008" sldId="270"/>
            <ac:spMk id="3" creationId="{73D4D5EB-FDE9-41CE-BB73-FCDB611A40BF}"/>
          </ac:spMkLst>
        </pc:spChg>
        <pc:spChg chg="add del mod">
          <ac:chgData name="Xiaoli Zhang" userId="57ec9b70-8877-482c-80ea-bcac93f66b12" providerId="ADAL" clId="{BFD798C9-4103-4FCD-8840-0BACCD27D6D8}" dt="2021-09-26T19:20:33.613" v="727"/>
          <ac:spMkLst>
            <pc:docMk/>
            <pc:sldMk cId="428496008" sldId="270"/>
            <ac:spMk id="4" creationId="{64DE0736-161D-468E-9FEB-A22828102D75}"/>
          </ac:spMkLst>
        </pc:spChg>
        <pc:picChg chg="add del">
          <ac:chgData name="Xiaoli Zhang" userId="57ec9b70-8877-482c-80ea-bcac93f66b12" providerId="ADAL" clId="{BFD798C9-4103-4FCD-8840-0BACCD27D6D8}" dt="2021-09-26T19:20:33.613" v="727"/>
          <ac:picMkLst>
            <pc:docMk/>
            <pc:sldMk cId="428496008" sldId="270"/>
            <ac:picMk id="2050" creationId="{955628C9-DAA8-4D1A-BEAB-C96CFF9F32B2}"/>
          </ac:picMkLst>
        </pc:picChg>
      </pc:sldChg>
      <pc:sldChg chg="addSp delSp modSp new mod modTransition modClrScheme chgLayout modNotesTx">
        <pc:chgData name="Xiaoli Zhang" userId="57ec9b70-8877-482c-80ea-bcac93f66b12" providerId="ADAL" clId="{BFD798C9-4103-4FCD-8840-0BACCD27D6D8}" dt="2021-10-05T00:10:03.177" v="1633"/>
        <pc:sldMkLst>
          <pc:docMk/>
          <pc:sldMk cId="270146575" sldId="271"/>
        </pc:sldMkLst>
        <pc:spChg chg="mod ord">
          <ac:chgData name="Xiaoli Zhang" userId="57ec9b70-8877-482c-80ea-bcac93f66b12" providerId="ADAL" clId="{BFD798C9-4103-4FCD-8840-0BACCD27D6D8}" dt="2021-10-04T15:28:10.548" v="1162" actId="700"/>
          <ac:spMkLst>
            <pc:docMk/>
            <pc:sldMk cId="270146575" sldId="271"/>
            <ac:spMk id="2" creationId="{EDCA2C63-FA5D-4DC3-B052-D62D85B25654}"/>
          </ac:spMkLst>
        </pc:spChg>
        <pc:spChg chg="mod ord">
          <ac:chgData name="Xiaoli Zhang" userId="57ec9b70-8877-482c-80ea-bcac93f66b12" providerId="ADAL" clId="{BFD798C9-4103-4FCD-8840-0BACCD27D6D8}" dt="2021-10-04T15:31:39.965" v="1180" actId="20577"/>
          <ac:spMkLst>
            <pc:docMk/>
            <pc:sldMk cId="270146575" sldId="271"/>
            <ac:spMk id="3" creationId="{7D01AA76-847F-4FAF-B57E-C0257F36E62A}"/>
          </ac:spMkLst>
        </pc:spChg>
        <pc:spChg chg="del">
          <ac:chgData name="Xiaoli Zhang" userId="57ec9b70-8877-482c-80ea-bcac93f66b12" providerId="ADAL" clId="{BFD798C9-4103-4FCD-8840-0BACCD27D6D8}" dt="2021-10-04T15:28:10.548" v="1162" actId="700"/>
          <ac:spMkLst>
            <pc:docMk/>
            <pc:sldMk cId="270146575" sldId="271"/>
            <ac:spMk id="4" creationId="{B6181606-1F35-426B-998C-4F05F813A74D}"/>
          </ac:spMkLst>
        </pc:spChg>
        <pc:picChg chg="add mod">
          <ac:chgData name="Xiaoli Zhang" userId="57ec9b70-8877-482c-80ea-bcac93f66b12" providerId="ADAL" clId="{BFD798C9-4103-4FCD-8840-0BACCD27D6D8}" dt="2021-10-04T15:30:12.303" v="1171" actId="1076"/>
          <ac:picMkLst>
            <pc:docMk/>
            <pc:sldMk cId="270146575" sldId="271"/>
            <ac:picMk id="6" creationId="{ED3A44D2-4029-45E0-B6C0-F91088EF7292}"/>
          </ac:picMkLst>
        </pc:picChg>
      </pc:sldChg>
      <pc:sldChg chg="addSp delSp modSp add mod ord modTransition setBg modClrScheme chgLayout modNotesTx">
        <pc:chgData name="Xiaoli Zhang" userId="57ec9b70-8877-482c-80ea-bcac93f66b12" providerId="ADAL" clId="{BFD798C9-4103-4FCD-8840-0BACCD27D6D8}" dt="2021-10-05T13:20:33.847" v="2078" actId="1076"/>
        <pc:sldMkLst>
          <pc:docMk/>
          <pc:sldMk cId="1459494121" sldId="272"/>
        </pc:sldMkLst>
        <pc:spChg chg="mod ord">
          <ac:chgData name="Xiaoli Zhang" userId="57ec9b70-8877-482c-80ea-bcac93f66b12" providerId="ADAL" clId="{BFD798C9-4103-4FCD-8840-0BACCD27D6D8}" dt="2021-10-04T23:51:59.013" v="1628" actId="26606"/>
          <ac:spMkLst>
            <pc:docMk/>
            <pc:sldMk cId="1459494121" sldId="272"/>
            <ac:spMk id="2" creationId="{B1F36FEE-C760-44CD-BC7B-5A84B2F32E16}"/>
          </ac:spMkLst>
        </pc:spChg>
        <pc:spChg chg="mod ord">
          <ac:chgData name="Xiaoli Zhang" userId="57ec9b70-8877-482c-80ea-bcac93f66b12" providerId="ADAL" clId="{BFD798C9-4103-4FCD-8840-0BACCD27D6D8}" dt="2021-10-04T23:51:59.013" v="1628" actId="26606"/>
          <ac:spMkLst>
            <pc:docMk/>
            <pc:sldMk cId="1459494121" sldId="272"/>
            <ac:spMk id="3" creationId="{73D4D5EB-FDE9-41CE-BB73-FCDB611A40BF}"/>
          </ac:spMkLst>
        </pc:spChg>
        <pc:spChg chg="add del mod ord">
          <ac:chgData name="Xiaoli Zhang" userId="57ec9b70-8877-482c-80ea-bcac93f66b12" providerId="ADAL" clId="{BFD798C9-4103-4FCD-8840-0BACCD27D6D8}" dt="2021-10-04T23:51:29.775" v="1623" actId="22"/>
          <ac:spMkLst>
            <pc:docMk/>
            <pc:sldMk cId="1459494121" sldId="272"/>
            <ac:spMk id="4" creationId="{322CADC1-5CC2-44F2-808B-41741A2EE722}"/>
          </ac:spMkLst>
        </pc:spChg>
        <pc:spChg chg="add del">
          <ac:chgData name="Xiaoli Zhang" userId="57ec9b70-8877-482c-80ea-bcac93f66b12" providerId="ADAL" clId="{BFD798C9-4103-4FCD-8840-0BACCD27D6D8}" dt="2021-10-04T23:51:59.013" v="1628" actId="26606"/>
          <ac:spMkLst>
            <pc:docMk/>
            <pc:sldMk cId="1459494121" sldId="272"/>
            <ac:spMk id="11" creationId="{7D379150-F6B4-45C8-BE10-6B278AD400EB}"/>
          </ac:spMkLst>
        </pc:spChg>
        <pc:spChg chg="add del">
          <ac:chgData name="Xiaoli Zhang" userId="57ec9b70-8877-482c-80ea-bcac93f66b12" providerId="ADAL" clId="{BFD798C9-4103-4FCD-8840-0BACCD27D6D8}" dt="2021-10-04T23:51:59.013" v="1628" actId="26606"/>
          <ac:spMkLst>
            <pc:docMk/>
            <pc:sldMk cId="1459494121" sldId="272"/>
            <ac:spMk id="13" creationId="{5FFCF544-A370-4A5D-A95F-CA6E0E7191E6}"/>
          </ac:spMkLst>
        </pc:spChg>
        <pc:spChg chg="add del">
          <ac:chgData name="Xiaoli Zhang" userId="57ec9b70-8877-482c-80ea-bcac93f66b12" providerId="ADAL" clId="{BFD798C9-4103-4FCD-8840-0BACCD27D6D8}" dt="2021-10-04T23:51:59.013" v="1628" actId="26606"/>
          <ac:spMkLst>
            <pc:docMk/>
            <pc:sldMk cId="1459494121" sldId="272"/>
            <ac:spMk id="17" creationId="{7EE378F3-9642-471B-8215-AA32884221B4}"/>
          </ac:spMkLst>
        </pc:spChg>
        <pc:spChg chg="add del">
          <ac:chgData name="Xiaoli Zhang" userId="57ec9b70-8877-482c-80ea-bcac93f66b12" providerId="ADAL" clId="{BFD798C9-4103-4FCD-8840-0BACCD27D6D8}" dt="2021-10-04T23:51:59.013" v="1628" actId="26606"/>
          <ac:spMkLst>
            <pc:docMk/>
            <pc:sldMk cId="1459494121" sldId="272"/>
            <ac:spMk id="19" creationId="{26405F82-F7FB-4124-AE2B-3D69A007C129}"/>
          </ac:spMkLst>
        </pc:spChg>
        <pc:spChg chg="add del">
          <ac:chgData name="Xiaoli Zhang" userId="57ec9b70-8877-482c-80ea-bcac93f66b12" providerId="ADAL" clId="{BFD798C9-4103-4FCD-8840-0BACCD27D6D8}" dt="2021-10-04T23:51:59.013" v="1628" actId="26606"/>
          <ac:spMkLst>
            <pc:docMk/>
            <pc:sldMk cId="1459494121" sldId="272"/>
            <ac:spMk id="21" creationId="{AAAE29FD-C3A6-46E4-BF94-132A4C4EE2E0}"/>
          </ac:spMkLst>
        </pc:spChg>
        <pc:picChg chg="add mod ord">
          <ac:chgData name="Xiaoli Zhang" userId="57ec9b70-8877-482c-80ea-bcac93f66b12" providerId="ADAL" clId="{BFD798C9-4103-4FCD-8840-0BACCD27D6D8}" dt="2021-10-05T13:20:33.847" v="2078" actId="1076"/>
          <ac:picMkLst>
            <pc:docMk/>
            <pc:sldMk cId="1459494121" sldId="272"/>
            <ac:picMk id="6" creationId="{9CAC8BBD-2F23-4EF8-803E-481ED2536965}"/>
          </ac:picMkLst>
        </pc:picChg>
        <pc:cxnChg chg="add del">
          <ac:chgData name="Xiaoli Zhang" userId="57ec9b70-8877-482c-80ea-bcac93f66b12" providerId="ADAL" clId="{BFD798C9-4103-4FCD-8840-0BACCD27D6D8}" dt="2021-10-04T23:51:59.013" v="1628" actId="26606"/>
          <ac:cxnSpMkLst>
            <pc:docMk/>
            <pc:sldMk cId="1459494121" sldId="272"/>
            <ac:cxnSpMk id="15" creationId="{6EEB3B97-A638-498B-8083-54191CE71E01}"/>
          </ac:cxnSpMkLst>
        </pc:cxnChg>
      </pc:sldChg>
      <pc:sldChg chg="add del">
        <pc:chgData name="Xiaoli Zhang" userId="57ec9b70-8877-482c-80ea-bcac93f66b12" providerId="ADAL" clId="{BFD798C9-4103-4FCD-8840-0BACCD27D6D8}" dt="2021-10-04T17:35:24.295" v="1482" actId="27028"/>
        <pc:sldMkLst>
          <pc:docMk/>
          <pc:sldMk cId="1627619141" sldId="272"/>
        </pc:sldMkLst>
      </pc:sldChg>
      <pc:sldChg chg="add modNotesTx">
        <pc:chgData name="Xiaoli Zhang" userId="57ec9b70-8877-482c-80ea-bcac93f66b12" providerId="ADAL" clId="{BFD798C9-4103-4FCD-8840-0BACCD27D6D8}" dt="2021-10-05T13:13:04.060" v="2038" actId="12"/>
        <pc:sldMkLst>
          <pc:docMk/>
          <pc:sldMk cId="1642874421" sldId="273"/>
        </pc:sldMkLst>
      </pc:sldChg>
      <pc:sldMasterChg chg="add del addSldLayout delSldLayout">
        <pc:chgData name="Xiaoli Zhang" userId="57ec9b70-8877-482c-80ea-bcac93f66b12" providerId="ADAL" clId="{BFD798C9-4103-4FCD-8840-0BACCD27D6D8}" dt="2021-10-04T17:35:24.295" v="1482" actId="27028"/>
        <pc:sldMasterMkLst>
          <pc:docMk/>
          <pc:sldMasterMk cId="2866046469" sldId="2147483648"/>
        </pc:sldMasterMkLst>
        <pc:sldLayoutChg chg="add del">
          <pc:chgData name="Xiaoli Zhang" userId="57ec9b70-8877-482c-80ea-bcac93f66b12" providerId="ADAL" clId="{BFD798C9-4103-4FCD-8840-0BACCD27D6D8}" dt="2021-10-04T17:35:24.295" v="1482" actId="27028"/>
          <pc:sldLayoutMkLst>
            <pc:docMk/>
            <pc:sldMasterMk cId="2866046469" sldId="2147483648"/>
            <pc:sldLayoutMk cId="3405116843" sldId="2147483650"/>
          </pc:sldLayoutMkLst>
        </pc:sldLayoutChg>
      </pc:sldMasterChg>
      <pc:sldMasterChg chg="modTransition modSldLayout">
        <pc:chgData name="Xiaoli Zhang" userId="57ec9b70-8877-482c-80ea-bcac93f66b12" providerId="ADAL" clId="{BFD798C9-4103-4FCD-8840-0BACCD27D6D8}" dt="2021-10-05T00:10:03.177" v="1633"/>
        <pc:sldMasterMkLst>
          <pc:docMk/>
          <pc:sldMasterMk cId="1655949717" sldId="2147483723"/>
        </pc:sldMasterMkLst>
        <pc:sldLayoutChg chg="modTransition">
          <pc:chgData name="Xiaoli Zhang" userId="57ec9b70-8877-482c-80ea-bcac93f66b12" providerId="ADAL" clId="{BFD798C9-4103-4FCD-8840-0BACCD27D6D8}" dt="2021-10-05T00:10:03.177" v="1633"/>
          <pc:sldLayoutMkLst>
            <pc:docMk/>
            <pc:sldMasterMk cId="1655949717" sldId="2147483723"/>
            <pc:sldLayoutMk cId="1125645309" sldId="2147483724"/>
          </pc:sldLayoutMkLst>
        </pc:sldLayoutChg>
        <pc:sldLayoutChg chg="modTransition">
          <pc:chgData name="Xiaoli Zhang" userId="57ec9b70-8877-482c-80ea-bcac93f66b12" providerId="ADAL" clId="{BFD798C9-4103-4FCD-8840-0BACCD27D6D8}" dt="2021-10-05T00:10:03.177" v="1633"/>
          <pc:sldLayoutMkLst>
            <pc:docMk/>
            <pc:sldMasterMk cId="1655949717" sldId="2147483723"/>
            <pc:sldLayoutMk cId="1822196930" sldId="2147483725"/>
          </pc:sldLayoutMkLst>
        </pc:sldLayoutChg>
        <pc:sldLayoutChg chg="modTransition">
          <pc:chgData name="Xiaoli Zhang" userId="57ec9b70-8877-482c-80ea-bcac93f66b12" providerId="ADAL" clId="{BFD798C9-4103-4FCD-8840-0BACCD27D6D8}" dt="2021-10-05T00:10:03.177" v="1633"/>
          <pc:sldLayoutMkLst>
            <pc:docMk/>
            <pc:sldMasterMk cId="1655949717" sldId="2147483723"/>
            <pc:sldLayoutMk cId="2120608705" sldId="2147483726"/>
          </pc:sldLayoutMkLst>
        </pc:sldLayoutChg>
        <pc:sldLayoutChg chg="modTransition">
          <pc:chgData name="Xiaoli Zhang" userId="57ec9b70-8877-482c-80ea-bcac93f66b12" providerId="ADAL" clId="{BFD798C9-4103-4FCD-8840-0BACCD27D6D8}" dt="2021-10-05T00:10:03.177" v="1633"/>
          <pc:sldLayoutMkLst>
            <pc:docMk/>
            <pc:sldMasterMk cId="1655949717" sldId="2147483723"/>
            <pc:sldLayoutMk cId="1995527204" sldId="2147483727"/>
          </pc:sldLayoutMkLst>
        </pc:sldLayoutChg>
        <pc:sldLayoutChg chg="modTransition">
          <pc:chgData name="Xiaoli Zhang" userId="57ec9b70-8877-482c-80ea-bcac93f66b12" providerId="ADAL" clId="{BFD798C9-4103-4FCD-8840-0BACCD27D6D8}" dt="2021-10-05T00:10:03.177" v="1633"/>
          <pc:sldLayoutMkLst>
            <pc:docMk/>
            <pc:sldMasterMk cId="1655949717" sldId="2147483723"/>
            <pc:sldLayoutMk cId="1124469241" sldId="2147483728"/>
          </pc:sldLayoutMkLst>
        </pc:sldLayoutChg>
        <pc:sldLayoutChg chg="modTransition">
          <pc:chgData name="Xiaoli Zhang" userId="57ec9b70-8877-482c-80ea-bcac93f66b12" providerId="ADAL" clId="{BFD798C9-4103-4FCD-8840-0BACCD27D6D8}" dt="2021-10-05T00:10:03.177" v="1633"/>
          <pc:sldLayoutMkLst>
            <pc:docMk/>
            <pc:sldMasterMk cId="1655949717" sldId="2147483723"/>
            <pc:sldLayoutMk cId="4161817293" sldId="2147483729"/>
          </pc:sldLayoutMkLst>
        </pc:sldLayoutChg>
        <pc:sldLayoutChg chg="modTransition">
          <pc:chgData name="Xiaoli Zhang" userId="57ec9b70-8877-482c-80ea-bcac93f66b12" providerId="ADAL" clId="{BFD798C9-4103-4FCD-8840-0BACCD27D6D8}" dt="2021-10-05T00:10:03.177" v="1633"/>
          <pc:sldLayoutMkLst>
            <pc:docMk/>
            <pc:sldMasterMk cId="1655949717" sldId="2147483723"/>
            <pc:sldLayoutMk cId="1433986079" sldId="2147483730"/>
          </pc:sldLayoutMkLst>
        </pc:sldLayoutChg>
        <pc:sldLayoutChg chg="modTransition">
          <pc:chgData name="Xiaoli Zhang" userId="57ec9b70-8877-482c-80ea-bcac93f66b12" providerId="ADAL" clId="{BFD798C9-4103-4FCD-8840-0BACCD27D6D8}" dt="2021-10-05T00:10:03.177" v="1633"/>
          <pc:sldLayoutMkLst>
            <pc:docMk/>
            <pc:sldMasterMk cId="1655949717" sldId="2147483723"/>
            <pc:sldLayoutMk cId="4292495516" sldId="2147483731"/>
          </pc:sldLayoutMkLst>
        </pc:sldLayoutChg>
        <pc:sldLayoutChg chg="modTransition">
          <pc:chgData name="Xiaoli Zhang" userId="57ec9b70-8877-482c-80ea-bcac93f66b12" providerId="ADAL" clId="{BFD798C9-4103-4FCD-8840-0BACCD27D6D8}" dt="2021-10-05T00:10:03.177" v="1633"/>
          <pc:sldLayoutMkLst>
            <pc:docMk/>
            <pc:sldMasterMk cId="1655949717" sldId="2147483723"/>
            <pc:sldLayoutMk cId="3952187214" sldId="2147483732"/>
          </pc:sldLayoutMkLst>
        </pc:sldLayoutChg>
        <pc:sldLayoutChg chg="modTransition">
          <pc:chgData name="Xiaoli Zhang" userId="57ec9b70-8877-482c-80ea-bcac93f66b12" providerId="ADAL" clId="{BFD798C9-4103-4FCD-8840-0BACCD27D6D8}" dt="2021-10-05T00:10:03.177" v="1633"/>
          <pc:sldLayoutMkLst>
            <pc:docMk/>
            <pc:sldMasterMk cId="1655949717" sldId="2147483723"/>
            <pc:sldLayoutMk cId="3054054433" sldId="2147483733"/>
          </pc:sldLayoutMkLst>
        </pc:sldLayoutChg>
        <pc:sldLayoutChg chg="modTransition">
          <pc:chgData name="Xiaoli Zhang" userId="57ec9b70-8877-482c-80ea-bcac93f66b12" providerId="ADAL" clId="{BFD798C9-4103-4FCD-8840-0BACCD27D6D8}" dt="2021-10-05T00:10:03.177" v="1633"/>
          <pc:sldLayoutMkLst>
            <pc:docMk/>
            <pc:sldMasterMk cId="1655949717" sldId="2147483723"/>
            <pc:sldLayoutMk cId="2656284128" sldId="2147483734"/>
          </pc:sldLayoutMkLst>
        </pc:sldLayoutChg>
        <pc:sldLayoutChg chg="modTransition">
          <pc:chgData name="Xiaoli Zhang" userId="57ec9b70-8877-482c-80ea-bcac93f66b12" providerId="ADAL" clId="{BFD798C9-4103-4FCD-8840-0BACCD27D6D8}" dt="2021-10-05T00:10:03.177" v="1633"/>
          <pc:sldLayoutMkLst>
            <pc:docMk/>
            <pc:sldMasterMk cId="1655949717" sldId="2147483723"/>
            <pc:sldLayoutMk cId="750138463" sldId="2147483735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965D9A-0712-4184-89F1-DE2FF9722422}" type="doc">
      <dgm:prSet loTypeId="urn:microsoft.com/office/officeart/2005/8/layout/hProcess9" loCatId="process" qsTypeId="urn:microsoft.com/office/officeart/2005/8/quickstyle/3d3" qsCatId="3D" csTypeId="urn:microsoft.com/office/officeart/2005/8/colors/accent2_2" csCatId="accent2" phldr="1"/>
      <dgm:spPr/>
    </dgm:pt>
    <dgm:pt modelId="{9B976304-890C-41F4-9294-A2DB1F5C6885}">
      <dgm:prSet phldrT="[Text]"/>
      <dgm:spPr/>
      <dgm:t>
        <a:bodyPr/>
        <a:lstStyle/>
        <a:p>
          <a:r>
            <a:rPr lang="en-US" dirty="0"/>
            <a:t>One	</a:t>
          </a:r>
        </a:p>
      </dgm:t>
    </dgm:pt>
    <dgm:pt modelId="{730B6F28-B06C-4126-AB41-FA7080FCD660}" type="parTrans" cxnId="{365495C0-689D-47F7-9A68-DDA958B34357}">
      <dgm:prSet/>
      <dgm:spPr/>
      <dgm:t>
        <a:bodyPr/>
        <a:lstStyle/>
        <a:p>
          <a:endParaRPr lang="en-US"/>
        </a:p>
      </dgm:t>
    </dgm:pt>
    <dgm:pt modelId="{DACCC91E-549D-4F85-8AB0-D9C3F7C3B6E3}" type="sibTrans" cxnId="{365495C0-689D-47F7-9A68-DDA958B34357}">
      <dgm:prSet/>
      <dgm:spPr/>
      <dgm:t>
        <a:bodyPr/>
        <a:lstStyle/>
        <a:p>
          <a:endParaRPr lang="en-US"/>
        </a:p>
      </dgm:t>
    </dgm:pt>
    <dgm:pt modelId="{099B73B3-F0D7-4EAA-8B84-4958E8C2A2DC}">
      <dgm:prSet phldrT="[Text]"/>
      <dgm:spPr/>
      <dgm:t>
        <a:bodyPr/>
        <a:lstStyle/>
        <a:p>
          <a:r>
            <a:rPr lang="en-US" dirty="0"/>
            <a:t>Two</a:t>
          </a:r>
        </a:p>
      </dgm:t>
    </dgm:pt>
    <dgm:pt modelId="{4268EC88-1245-4849-8BB5-61B54E368727}" type="parTrans" cxnId="{A0FF2B62-85AE-485C-A2EC-35659FEBC843}">
      <dgm:prSet/>
      <dgm:spPr/>
      <dgm:t>
        <a:bodyPr/>
        <a:lstStyle/>
        <a:p>
          <a:endParaRPr lang="en-US"/>
        </a:p>
      </dgm:t>
    </dgm:pt>
    <dgm:pt modelId="{221C8291-8631-47AB-98AC-0EF0C8B71521}" type="sibTrans" cxnId="{A0FF2B62-85AE-485C-A2EC-35659FEBC843}">
      <dgm:prSet/>
      <dgm:spPr/>
      <dgm:t>
        <a:bodyPr/>
        <a:lstStyle/>
        <a:p>
          <a:endParaRPr lang="en-US"/>
        </a:p>
      </dgm:t>
    </dgm:pt>
    <dgm:pt modelId="{5B25A64B-0368-4EA6-A1B4-9A5DB2085E87}">
      <dgm:prSet phldrT="[Text]"/>
      <dgm:spPr/>
      <dgm:t>
        <a:bodyPr/>
        <a:lstStyle/>
        <a:p>
          <a:r>
            <a:rPr lang="en-US" dirty="0"/>
            <a:t>Three</a:t>
          </a:r>
        </a:p>
      </dgm:t>
    </dgm:pt>
    <dgm:pt modelId="{A849BC7B-1302-4E81-AC69-79F9DD4EBB3B}" type="parTrans" cxnId="{01CF8851-E438-471D-A868-F006784EE807}">
      <dgm:prSet/>
      <dgm:spPr/>
      <dgm:t>
        <a:bodyPr/>
        <a:lstStyle/>
        <a:p>
          <a:endParaRPr lang="en-US"/>
        </a:p>
      </dgm:t>
    </dgm:pt>
    <dgm:pt modelId="{5AB920B4-DF49-47EE-8CD8-C75FA1ACF13F}" type="sibTrans" cxnId="{01CF8851-E438-471D-A868-F006784EE807}">
      <dgm:prSet/>
      <dgm:spPr/>
      <dgm:t>
        <a:bodyPr/>
        <a:lstStyle/>
        <a:p>
          <a:endParaRPr lang="en-US"/>
        </a:p>
      </dgm:t>
    </dgm:pt>
    <dgm:pt modelId="{BE16A466-99AB-4BCF-A08D-FEDA338FB496}" type="pres">
      <dgm:prSet presAssocID="{97965D9A-0712-4184-89F1-DE2FF9722422}" presName="CompostProcess" presStyleCnt="0">
        <dgm:presLayoutVars>
          <dgm:dir/>
          <dgm:resizeHandles val="exact"/>
        </dgm:presLayoutVars>
      </dgm:prSet>
      <dgm:spPr/>
    </dgm:pt>
    <dgm:pt modelId="{6913DF91-16D6-4334-9662-ECEF2C765DE7}" type="pres">
      <dgm:prSet presAssocID="{97965D9A-0712-4184-89F1-DE2FF9722422}" presName="arrow" presStyleLbl="bgShp" presStyleIdx="0" presStyleCnt="1"/>
      <dgm:spPr/>
    </dgm:pt>
    <dgm:pt modelId="{7EEEC9CE-04F7-45BE-B2A1-F742D84ABAD8}" type="pres">
      <dgm:prSet presAssocID="{97965D9A-0712-4184-89F1-DE2FF9722422}" presName="linearProcess" presStyleCnt="0"/>
      <dgm:spPr/>
    </dgm:pt>
    <dgm:pt modelId="{CFD30FD5-1DB1-4E44-9FDD-3E54BC14BCFA}" type="pres">
      <dgm:prSet presAssocID="{9B976304-890C-41F4-9294-A2DB1F5C6885}" presName="textNode" presStyleLbl="node1" presStyleIdx="0" presStyleCnt="3">
        <dgm:presLayoutVars>
          <dgm:bulletEnabled val="1"/>
        </dgm:presLayoutVars>
      </dgm:prSet>
      <dgm:spPr/>
    </dgm:pt>
    <dgm:pt modelId="{7744CCFE-10BF-4CEC-BB3C-64D08077D333}" type="pres">
      <dgm:prSet presAssocID="{DACCC91E-549D-4F85-8AB0-D9C3F7C3B6E3}" presName="sibTrans" presStyleCnt="0"/>
      <dgm:spPr/>
    </dgm:pt>
    <dgm:pt modelId="{3EDDF648-7964-4786-8C56-4F740EED9588}" type="pres">
      <dgm:prSet presAssocID="{099B73B3-F0D7-4EAA-8B84-4958E8C2A2DC}" presName="textNode" presStyleLbl="node1" presStyleIdx="1" presStyleCnt="3" custLinFactNeighborY="-13">
        <dgm:presLayoutVars>
          <dgm:bulletEnabled val="1"/>
        </dgm:presLayoutVars>
      </dgm:prSet>
      <dgm:spPr/>
    </dgm:pt>
    <dgm:pt modelId="{CA9B0EC2-0F0D-4207-ACC1-EBC9A8AA19D7}" type="pres">
      <dgm:prSet presAssocID="{221C8291-8631-47AB-98AC-0EF0C8B71521}" presName="sibTrans" presStyleCnt="0"/>
      <dgm:spPr/>
    </dgm:pt>
    <dgm:pt modelId="{010CEE7E-B70C-42F4-BD2A-1AAB247B76D0}" type="pres">
      <dgm:prSet presAssocID="{5B25A64B-0368-4EA6-A1B4-9A5DB2085E87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06488C16-A2D8-4D9A-BD02-9EAC85C947FB}" type="presOf" srcId="{97965D9A-0712-4184-89F1-DE2FF9722422}" destId="{BE16A466-99AB-4BCF-A08D-FEDA338FB496}" srcOrd="0" destOrd="0" presId="urn:microsoft.com/office/officeart/2005/8/layout/hProcess9"/>
    <dgm:cxn modelId="{295C4619-190F-4A9F-8183-25C78FA3B701}" type="presOf" srcId="{9B976304-890C-41F4-9294-A2DB1F5C6885}" destId="{CFD30FD5-1DB1-4E44-9FDD-3E54BC14BCFA}" srcOrd="0" destOrd="0" presId="urn:microsoft.com/office/officeart/2005/8/layout/hProcess9"/>
    <dgm:cxn modelId="{A0FF2B62-85AE-485C-A2EC-35659FEBC843}" srcId="{97965D9A-0712-4184-89F1-DE2FF9722422}" destId="{099B73B3-F0D7-4EAA-8B84-4958E8C2A2DC}" srcOrd="1" destOrd="0" parTransId="{4268EC88-1245-4849-8BB5-61B54E368727}" sibTransId="{221C8291-8631-47AB-98AC-0EF0C8B71521}"/>
    <dgm:cxn modelId="{01CF8851-E438-471D-A868-F006784EE807}" srcId="{97965D9A-0712-4184-89F1-DE2FF9722422}" destId="{5B25A64B-0368-4EA6-A1B4-9A5DB2085E87}" srcOrd="2" destOrd="0" parTransId="{A849BC7B-1302-4E81-AC69-79F9DD4EBB3B}" sibTransId="{5AB920B4-DF49-47EE-8CD8-C75FA1ACF13F}"/>
    <dgm:cxn modelId="{82D3EB78-DA57-420B-9F60-5F454670DD3D}" type="presOf" srcId="{5B25A64B-0368-4EA6-A1B4-9A5DB2085E87}" destId="{010CEE7E-B70C-42F4-BD2A-1AAB247B76D0}" srcOrd="0" destOrd="0" presId="urn:microsoft.com/office/officeart/2005/8/layout/hProcess9"/>
    <dgm:cxn modelId="{99B60CBA-2D15-4FD3-A5BD-2BCC600C718A}" type="presOf" srcId="{099B73B3-F0D7-4EAA-8B84-4958E8C2A2DC}" destId="{3EDDF648-7964-4786-8C56-4F740EED9588}" srcOrd="0" destOrd="0" presId="urn:microsoft.com/office/officeart/2005/8/layout/hProcess9"/>
    <dgm:cxn modelId="{365495C0-689D-47F7-9A68-DDA958B34357}" srcId="{97965D9A-0712-4184-89F1-DE2FF9722422}" destId="{9B976304-890C-41F4-9294-A2DB1F5C6885}" srcOrd="0" destOrd="0" parTransId="{730B6F28-B06C-4126-AB41-FA7080FCD660}" sibTransId="{DACCC91E-549D-4F85-8AB0-D9C3F7C3B6E3}"/>
    <dgm:cxn modelId="{4C2DF326-A8A1-4E5D-BD9E-268D29A73B67}" type="presParOf" srcId="{BE16A466-99AB-4BCF-A08D-FEDA338FB496}" destId="{6913DF91-16D6-4334-9662-ECEF2C765DE7}" srcOrd="0" destOrd="0" presId="urn:microsoft.com/office/officeart/2005/8/layout/hProcess9"/>
    <dgm:cxn modelId="{B28E8C2F-1154-473A-8219-10DB54C7AA16}" type="presParOf" srcId="{BE16A466-99AB-4BCF-A08D-FEDA338FB496}" destId="{7EEEC9CE-04F7-45BE-B2A1-F742D84ABAD8}" srcOrd="1" destOrd="0" presId="urn:microsoft.com/office/officeart/2005/8/layout/hProcess9"/>
    <dgm:cxn modelId="{F8531448-71BA-4E2E-B851-58D185B1FDDA}" type="presParOf" srcId="{7EEEC9CE-04F7-45BE-B2A1-F742D84ABAD8}" destId="{CFD30FD5-1DB1-4E44-9FDD-3E54BC14BCFA}" srcOrd="0" destOrd="0" presId="urn:microsoft.com/office/officeart/2005/8/layout/hProcess9"/>
    <dgm:cxn modelId="{B625E890-0A8E-4DBD-A8EC-5437E778BCAE}" type="presParOf" srcId="{7EEEC9CE-04F7-45BE-B2A1-F742D84ABAD8}" destId="{7744CCFE-10BF-4CEC-BB3C-64D08077D333}" srcOrd="1" destOrd="0" presId="urn:microsoft.com/office/officeart/2005/8/layout/hProcess9"/>
    <dgm:cxn modelId="{095A9D43-FC3D-4AF6-B589-93E0FFFDEA56}" type="presParOf" srcId="{7EEEC9CE-04F7-45BE-B2A1-F742D84ABAD8}" destId="{3EDDF648-7964-4786-8C56-4F740EED9588}" srcOrd="2" destOrd="0" presId="urn:microsoft.com/office/officeart/2005/8/layout/hProcess9"/>
    <dgm:cxn modelId="{BEDDE6F9-01E1-4A8E-84E9-2C273BE5E381}" type="presParOf" srcId="{7EEEC9CE-04F7-45BE-B2A1-F742D84ABAD8}" destId="{CA9B0EC2-0F0D-4207-ACC1-EBC9A8AA19D7}" srcOrd="3" destOrd="0" presId="urn:microsoft.com/office/officeart/2005/8/layout/hProcess9"/>
    <dgm:cxn modelId="{4BEC763B-4911-40BD-9E92-F8734A158A90}" type="presParOf" srcId="{7EEEC9CE-04F7-45BE-B2A1-F742D84ABAD8}" destId="{010CEE7E-B70C-42F4-BD2A-1AAB247B76D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ED683A-9F66-4874-BC39-BCEA6CC8F1A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E795509-6954-40D5-B174-A51F999ECEA7}">
      <dgm:prSet/>
      <dgm:spPr/>
      <dgm:t>
        <a:bodyPr/>
        <a:lstStyle/>
        <a:p>
          <a:r>
            <a:rPr lang="en-US" dirty="0"/>
            <a:t>Select Online Video</a:t>
          </a:r>
        </a:p>
      </dgm:t>
    </dgm:pt>
    <dgm:pt modelId="{85E08ED0-D588-4B9C-8940-523781B2E067}" type="parTrans" cxnId="{2254ADDB-609E-4549-A9A0-8655642FDE9B}">
      <dgm:prSet/>
      <dgm:spPr/>
      <dgm:t>
        <a:bodyPr/>
        <a:lstStyle/>
        <a:p>
          <a:endParaRPr lang="en-US"/>
        </a:p>
      </dgm:t>
    </dgm:pt>
    <dgm:pt modelId="{BBA752A3-708F-4A1A-B54F-C95A4E38CCED}" type="sibTrans" cxnId="{2254ADDB-609E-4549-A9A0-8655642FDE9B}">
      <dgm:prSet/>
      <dgm:spPr/>
      <dgm:t>
        <a:bodyPr/>
        <a:lstStyle/>
        <a:p>
          <a:endParaRPr lang="en-US"/>
        </a:p>
      </dgm:t>
    </dgm:pt>
    <dgm:pt modelId="{856EDFC3-7812-4C5A-AD90-279225A538D5}">
      <dgm:prSet/>
      <dgm:spPr/>
      <dgm:t>
        <a:bodyPr/>
        <a:lstStyle/>
        <a:p>
          <a:r>
            <a:rPr lang="en-US"/>
            <a:t>Click on Share</a:t>
          </a:r>
        </a:p>
      </dgm:t>
    </dgm:pt>
    <dgm:pt modelId="{F138C973-EFB3-4600-85E4-7043CF6BCA78}" type="parTrans" cxnId="{5F58997B-927D-4AFC-8A33-F072D41FDDBB}">
      <dgm:prSet/>
      <dgm:spPr/>
      <dgm:t>
        <a:bodyPr/>
        <a:lstStyle/>
        <a:p>
          <a:endParaRPr lang="en-US"/>
        </a:p>
      </dgm:t>
    </dgm:pt>
    <dgm:pt modelId="{5E3D3464-029E-4FE7-BCCE-8AC96B2965F7}" type="sibTrans" cxnId="{5F58997B-927D-4AFC-8A33-F072D41FDDBB}">
      <dgm:prSet/>
      <dgm:spPr/>
      <dgm:t>
        <a:bodyPr/>
        <a:lstStyle/>
        <a:p>
          <a:endParaRPr lang="en-US"/>
        </a:p>
      </dgm:t>
    </dgm:pt>
    <dgm:pt modelId="{919E85F8-F656-4164-8C49-9785CF56519B}">
      <dgm:prSet/>
      <dgm:spPr/>
      <dgm:t>
        <a:bodyPr/>
        <a:lstStyle/>
        <a:p>
          <a:r>
            <a:rPr lang="en-US"/>
            <a:t>Copy the Link</a:t>
          </a:r>
        </a:p>
      </dgm:t>
    </dgm:pt>
    <dgm:pt modelId="{C98B1AA8-BBE2-40B8-8CB6-002A39E1AA1E}" type="parTrans" cxnId="{DEA7B079-2ABC-4893-87BB-49EB7476FDFE}">
      <dgm:prSet/>
      <dgm:spPr/>
      <dgm:t>
        <a:bodyPr/>
        <a:lstStyle/>
        <a:p>
          <a:endParaRPr lang="en-US"/>
        </a:p>
      </dgm:t>
    </dgm:pt>
    <dgm:pt modelId="{86F019F7-2E68-4ACC-8A9F-DA81916EF355}" type="sibTrans" cxnId="{DEA7B079-2ABC-4893-87BB-49EB7476FDFE}">
      <dgm:prSet/>
      <dgm:spPr/>
      <dgm:t>
        <a:bodyPr/>
        <a:lstStyle/>
        <a:p>
          <a:endParaRPr lang="en-US"/>
        </a:p>
      </dgm:t>
    </dgm:pt>
    <dgm:pt modelId="{A7619A13-5F54-4E50-85E4-1EE9712F17FD}" type="pres">
      <dgm:prSet presAssocID="{83ED683A-9F66-4874-BC39-BCEA6CC8F1AB}" presName="Name0" presStyleCnt="0">
        <dgm:presLayoutVars>
          <dgm:dir/>
          <dgm:resizeHandles val="exact"/>
        </dgm:presLayoutVars>
      </dgm:prSet>
      <dgm:spPr/>
    </dgm:pt>
    <dgm:pt modelId="{6E67682A-322F-4ED4-A76E-EEEBB571895D}" type="pres">
      <dgm:prSet presAssocID="{3E795509-6954-40D5-B174-A51F999ECEA7}" presName="node" presStyleLbl="node1" presStyleIdx="0" presStyleCnt="3">
        <dgm:presLayoutVars>
          <dgm:bulletEnabled val="1"/>
        </dgm:presLayoutVars>
      </dgm:prSet>
      <dgm:spPr/>
    </dgm:pt>
    <dgm:pt modelId="{2AACD9A4-9C0A-49D1-B2F2-D0C0901835C4}" type="pres">
      <dgm:prSet presAssocID="{BBA752A3-708F-4A1A-B54F-C95A4E38CCED}" presName="sibTrans" presStyleLbl="sibTrans2D1" presStyleIdx="0" presStyleCnt="2"/>
      <dgm:spPr/>
    </dgm:pt>
    <dgm:pt modelId="{F4D7C4B1-C877-4883-B6CF-64BE6D662899}" type="pres">
      <dgm:prSet presAssocID="{BBA752A3-708F-4A1A-B54F-C95A4E38CCED}" presName="connectorText" presStyleLbl="sibTrans2D1" presStyleIdx="0" presStyleCnt="2"/>
      <dgm:spPr/>
    </dgm:pt>
    <dgm:pt modelId="{5BB5444D-550A-4D4B-8940-1BFAC16133D2}" type="pres">
      <dgm:prSet presAssocID="{856EDFC3-7812-4C5A-AD90-279225A538D5}" presName="node" presStyleLbl="node1" presStyleIdx="1" presStyleCnt="3">
        <dgm:presLayoutVars>
          <dgm:bulletEnabled val="1"/>
        </dgm:presLayoutVars>
      </dgm:prSet>
      <dgm:spPr/>
    </dgm:pt>
    <dgm:pt modelId="{75ED9CFD-1D52-4364-8B38-5E1B62322919}" type="pres">
      <dgm:prSet presAssocID="{5E3D3464-029E-4FE7-BCCE-8AC96B2965F7}" presName="sibTrans" presStyleLbl="sibTrans2D1" presStyleIdx="1" presStyleCnt="2"/>
      <dgm:spPr/>
    </dgm:pt>
    <dgm:pt modelId="{58A5E1C5-BA3C-4187-9B72-1B88A9797AD5}" type="pres">
      <dgm:prSet presAssocID="{5E3D3464-029E-4FE7-BCCE-8AC96B2965F7}" presName="connectorText" presStyleLbl="sibTrans2D1" presStyleIdx="1" presStyleCnt="2"/>
      <dgm:spPr/>
    </dgm:pt>
    <dgm:pt modelId="{27A45F6B-C28C-478E-BB96-8F8666754B29}" type="pres">
      <dgm:prSet presAssocID="{919E85F8-F656-4164-8C49-9785CF56519B}" presName="node" presStyleLbl="node1" presStyleIdx="2" presStyleCnt="3">
        <dgm:presLayoutVars>
          <dgm:bulletEnabled val="1"/>
        </dgm:presLayoutVars>
      </dgm:prSet>
      <dgm:spPr/>
    </dgm:pt>
  </dgm:ptLst>
  <dgm:cxnLst>
    <dgm:cxn modelId="{97C3853B-1636-487A-A697-134D0E41FAF0}" type="presOf" srcId="{919E85F8-F656-4164-8C49-9785CF56519B}" destId="{27A45F6B-C28C-478E-BB96-8F8666754B29}" srcOrd="0" destOrd="0" presId="urn:microsoft.com/office/officeart/2005/8/layout/process1"/>
    <dgm:cxn modelId="{0B85B577-FBDB-4A15-9EC5-41DB9B6FD7D5}" type="presOf" srcId="{83ED683A-9F66-4874-BC39-BCEA6CC8F1AB}" destId="{A7619A13-5F54-4E50-85E4-1EE9712F17FD}" srcOrd="0" destOrd="0" presId="urn:microsoft.com/office/officeart/2005/8/layout/process1"/>
    <dgm:cxn modelId="{DEA7B079-2ABC-4893-87BB-49EB7476FDFE}" srcId="{83ED683A-9F66-4874-BC39-BCEA6CC8F1AB}" destId="{919E85F8-F656-4164-8C49-9785CF56519B}" srcOrd="2" destOrd="0" parTransId="{C98B1AA8-BBE2-40B8-8CB6-002A39E1AA1E}" sibTransId="{86F019F7-2E68-4ACC-8A9F-DA81916EF355}"/>
    <dgm:cxn modelId="{5F58997B-927D-4AFC-8A33-F072D41FDDBB}" srcId="{83ED683A-9F66-4874-BC39-BCEA6CC8F1AB}" destId="{856EDFC3-7812-4C5A-AD90-279225A538D5}" srcOrd="1" destOrd="0" parTransId="{F138C973-EFB3-4600-85E4-7043CF6BCA78}" sibTransId="{5E3D3464-029E-4FE7-BCCE-8AC96B2965F7}"/>
    <dgm:cxn modelId="{BAA04B88-05C8-4DD0-8DBB-4745A10E134E}" type="presOf" srcId="{BBA752A3-708F-4A1A-B54F-C95A4E38CCED}" destId="{F4D7C4B1-C877-4883-B6CF-64BE6D662899}" srcOrd="1" destOrd="0" presId="urn:microsoft.com/office/officeart/2005/8/layout/process1"/>
    <dgm:cxn modelId="{59165693-CB24-4572-920B-F94E596E0A46}" type="presOf" srcId="{5E3D3464-029E-4FE7-BCCE-8AC96B2965F7}" destId="{58A5E1C5-BA3C-4187-9B72-1B88A9797AD5}" srcOrd="1" destOrd="0" presId="urn:microsoft.com/office/officeart/2005/8/layout/process1"/>
    <dgm:cxn modelId="{9A66FCD5-AEDE-4546-90A7-7F5C833F5DB9}" type="presOf" srcId="{BBA752A3-708F-4A1A-B54F-C95A4E38CCED}" destId="{2AACD9A4-9C0A-49D1-B2F2-D0C0901835C4}" srcOrd="0" destOrd="0" presId="urn:microsoft.com/office/officeart/2005/8/layout/process1"/>
    <dgm:cxn modelId="{2254ADDB-609E-4549-A9A0-8655642FDE9B}" srcId="{83ED683A-9F66-4874-BC39-BCEA6CC8F1AB}" destId="{3E795509-6954-40D5-B174-A51F999ECEA7}" srcOrd="0" destOrd="0" parTransId="{85E08ED0-D588-4B9C-8940-523781B2E067}" sibTransId="{BBA752A3-708F-4A1A-B54F-C95A4E38CCED}"/>
    <dgm:cxn modelId="{349598E1-9669-47B3-A29F-C14F63E14464}" type="presOf" srcId="{5E3D3464-029E-4FE7-BCCE-8AC96B2965F7}" destId="{75ED9CFD-1D52-4364-8B38-5E1B62322919}" srcOrd="0" destOrd="0" presId="urn:microsoft.com/office/officeart/2005/8/layout/process1"/>
    <dgm:cxn modelId="{97A6FBE5-CF56-4AD2-9050-A2D15D740DAE}" type="presOf" srcId="{3E795509-6954-40D5-B174-A51F999ECEA7}" destId="{6E67682A-322F-4ED4-A76E-EEEBB571895D}" srcOrd="0" destOrd="0" presId="urn:microsoft.com/office/officeart/2005/8/layout/process1"/>
    <dgm:cxn modelId="{941A20F6-A3ED-463A-ADC8-58A557490767}" type="presOf" srcId="{856EDFC3-7812-4C5A-AD90-279225A538D5}" destId="{5BB5444D-550A-4D4B-8940-1BFAC16133D2}" srcOrd="0" destOrd="0" presId="urn:microsoft.com/office/officeart/2005/8/layout/process1"/>
    <dgm:cxn modelId="{FE6CEF07-546A-4320-8D82-BD015540F10A}" type="presParOf" srcId="{A7619A13-5F54-4E50-85E4-1EE9712F17FD}" destId="{6E67682A-322F-4ED4-A76E-EEEBB571895D}" srcOrd="0" destOrd="0" presId="urn:microsoft.com/office/officeart/2005/8/layout/process1"/>
    <dgm:cxn modelId="{86A83F27-67E4-404B-A2D1-BDE1B24E941B}" type="presParOf" srcId="{A7619A13-5F54-4E50-85E4-1EE9712F17FD}" destId="{2AACD9A4-9C0A-49D1-B2F2-D0C0901835C4}" srcOrd="1" destOrd="0" presId="urn:microsoft.com/office/officeart/2005/8/layout/process1"/>
    <dgm:cxn modelId="{3B44FED0-1DDA-4BF0-9D08-8020C953143A}" type="presParOf" srcId="{2AACD9A4-9C0A-49D1-B2F2-D0C0901835C4}" destId="{F4D7C4B1-C877-4883-B6CF-64BE6D662899}" srcOrd="0" destOrd="0" presId="urn:microsoft.com/office/officeart/2005/8/layout/process1"/>
    <dgm:cxn modelId="{960633D7-66DA-4E6E-9E1F-B66B8A028107}" type="presParOf" srcId="{A7619A13-5F54-4E50-85E4-1EE9712F17FD}" destId="{5BB5444D-550A-4D4B-8940-1BFAC16133D2}" srcOrd="2" destOrd="0" presId="urn:microsoft.com/office/officeart/2005/8/layout/process1"/>
    <dgm:cxn modelId="{6C84FF29-17BF-4751-986F-EC8BD909F5F7}" type="presParOf" srcId="{A7619A13-5F54-4E50-85E4-1EE9712F17FD}" destId="{75ED9CFD-1D52-4364-8B38-5E1B62322919}" srcOrd="3" destOrd="0" presId="urn:microsoft.com/office/officeart/2005/8/layout/process1"/>
    <dgm:cxn modelId="{96AAC71E-EE0D-4583-B1B5-23737574F734}" type="presParOf" srcId="{75ED9CFD-1D52-4364-8B38-5E1B62322919}" destId="{58A5E1C5-BA3C-4187-9B72-1B88A9797AD5}" srcOrd="0" destOrd="0" presId="urn:microsoft.com/office/officeart/2005/8/layout/process1"/>
    <dgm:cxn modelId="{8CE2A2D4-1A77-4799-B594-903E607804E1}" type="presParOf" srcId="{A7619A13-5F54-4E50-85E4-1EE9712F17FD}" destId="{27A45F6B-C28C-478E-BB96-8F8666754B2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13DF91-16D6-4334-9662-ECEF2C765DE7}">
      <dsp:nvSpPr>
        <dsp:cNvPr id="0" name=""/>
        <dsp:cNvSpPr/>
      </dsp:nvSpPr>
      <dsp:spPr>
        <a:xfrm>
          <a:off x="370284" y="0"/>
          <a:ext cx="4196556" cy="402272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D30FD5-1DB1-4E44-9FDD-3E54BC14BCFA}">
      <dsp:nvSpPr>
        <dsp:cNvPr id="0" name=""/>
        <dsp:cNvSpPr/>
      </dsp:nvSpPr>
      <dsp:spPr>
        <a:xfrm>
          <a:off x="1732" y="1206817"/>
          <a:ext cx="1573437" cy="16090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One	</a:t>
          </a:r>
        </a:p>
      </dsp:txBody>
      <dsp:txXfrm>
        <a:off x="78541" y="1283626"/>
        <a:ext cx="1419819" cy="1455472"/>
      </dsp:txXfrm>
    </dsp:sp>
    <dsp:sp modelId="{3EDDF648-7964-4786-8C56-4F740EED9588}">
      <dsp:nvSpPr>
        <dsp:cNvPr id="0" name=""/>
        <dsp:cNvSpPr/>
      </dsp:nvSpPr>
      <dsp:spPr>
        <a:xfrm>
          <a:off x="1681843" y="1206608"/>
          <a:ext cx="1573437" cy="16090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Two</a:t>
          </a:r>
        </a:p>
      </dsp:txBody>
      <dsp:txXfrm>
        <a:off x="1758652" y="1283417"/>
        <a:ext cx="1419819" cy="1455472"/>
      </dsp:txXfrm>
    </dsp:sp>
    <dsp:sp modelId="{010CEE7E-B70C-42F4-BD2A-1AAB247B76D0}">
      <dsp:nvSpPr>
        <dsp:cNvPr id="0" name=""/>
        <dsp:cNvSpPr/>
      </dsp:nvSpPr>
      <dsp:spPr>
        <a:xfrm>
          <a:off x="3361954" y="1206817"/>
          <a:ext cx="1573437" cy="16090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Three</a:t>
          </a:r>
        </a:p>
      </dsp:txBody>
      <dsp:txXfrm>
        <a:off x="3438763" y="1283626"/>
        <a:ext cx="1419819" cy="14554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67682A-322F-4ED4-A76E-EEEBB571895D}">
      <dsp:nvSpPr>
        <dsp:cNvPr id="0" name=""/>
        <dsp:cNvSpPr/>
      </dsp:nvSpPr>
      <dsp:spPr>
        <a:xfrm>
          <a:off x="7143" y="0"/>
          <a:ext cx="2135187" cy="10176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Select Online Video</a:t>
          </a:r>
        </a:p>
      </dsp:txBody>
      <dsp:txXfrm>
        <a:off x="36950" y="29807"/>
        <a:ext cx="2075573" cy="958078"/>
      </dsp:txXfrm>
    </dsp:sp>
    <dsp:sp modelId="{2AACD9A4-9C0A-49D1-B2F2-D0C0901835C4}">
      <dsp:nvSpPr>
        <dsp:cNvPr id="0" name=""/>
        <dsp:cNvSpPr/>
      </dsp:nvSpPr>
      <dsp:spPr>
        <a:xfrm>
          <a:off x="2355850" y="244082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2355850" y="349987"/>
        <a:ext cx="316861" cy="317716"/>
      </dsp:txXfrm>
    </dsp:sp>
    <dsp:sp modelId="{5BB5444D-550A-4D4B-8940-1BFAC16133D2}">
      <dsp:nvSpPr>
        <dsp:cNvPr id="0" name=""/>
        <dsp:cNvSpPr/>
      </dsp:nvSpPr>
      <dsp:spPr>
        <a:xfrm>
          <a:off x="2996406" y="0"/>
          <a:ext cx="2135187" cy="10176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Click on Share</a:t>
          </a:r>
        </a:p>
      </dsp:txBody>
      <dsp:txXfrm>
        <a:off x="3026213" y="29807"/>
        <a:ext cx="2075573" cy="958078"/>
      </dsp:txXfrm>
    </dsp:sp>
    <dsp:sp modelId="{75ED9CFD-1D52-4364-8B38-5E1B62322919}">
      <dsp:nvSpPr>
        <dsp:cNvPr id="0" name=""/>
        <dsp:cNvSpPr/>
      </dsp:nvSpPr>
      <dsp:spPr>
        <a:xfrm>
          <a:off x="5345112" y="244082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5345112" y="349987"/>
        <a:ext cx="316861" cy="317716"/>
      </dsp:txXfrm>
    </dsp:sp>
    <dsp:sp modelId="{27A45F6B-C28C-478E-BB96-8F8666754B29}">
      <dsp:nvSpPr>
        <dsp:cNvPr id="0" name=""/>
        <dsp:cNvSpPr/>
      </dsp:nvSpPr>
      <dsp:spPr>
        <a:xfrm>
          <a:off x="5985668" y="0"/>
          <a:ext cx="2135187" cy="10176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Copy the Link</a:t>
          </a:r>
        </a:p>
      </dsp:txBody>
      <dsp:txXfrm>
        <a:off x="6015475" y="29807"/>
        <a:ext cx="2075573" cy="9580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507FC8-AF95-49C6-8FB9-D46F26BDC86E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2E2847-8A95-44B1-B0AB-B5B40A00F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619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https://youtu.be/aOeOn2OK5zY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E2847-8A95-44B1-B0AB-B5B40A00F2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504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Insert Icons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E2847-8A95-44B1-B0AB-B5B40A00F25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187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https://www.youtube.com/watch?v=coFe-DwS_J4&amp;t=508s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E2847-8A95-44B1-B0AB-B5B40A00F25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901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E2847-8A95-44B1-B0AB-B5B40A00F25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474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Animations and transitions can make your presentations more energetic and fluid. But don't overwhelm your audience: using 1-2 different styles per presentation is a good best practice.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E2847-8A95-44B1-B0AB-B5B40A00F25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3294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Animations and transitions can make your presentations more energetic and fluid. But don't overwhelm your audience: using 1-2 different styles per presentation is a good best practice.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E2847-8A95-44B1-B0AB-B5B40A00F25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3642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Save personal files to </a:t>
            </a:r>
            <a:r>
              <a:rPr lang="en-US" b="1" dirty="0"/>
              <a:t>OneDrive –Personal, </a:t>
            </a:r>
            <a:r>
              <a:rPr lang="en-US" b="0" dirty="0"/>
              <a:t>and work files to your company </a:t>
            </a:r>
            <a:r>
              <a:rPr lang="en-US" b="1" dirty="0"/>
              <a:t>OneDrive. </a:t>
            </a:r>
            <a:r>
              <a:rPr lang="en-US" b="0" dirty="0"/>
              <a:t>You can also save to another location, like your device.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E2847-8A95-44B1-B0AB-B5B40A00F25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811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b="1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 Share your presentation</a:t>
            </a:r>
            <a:endParaRPr lang="en-US" b="0" i="0" dirty="0">
              <a:solidFill>
                <a:srgbClr val="1E1E1E"/>
              </a:solidFill>
              <a:effectLst/>
              <a:latin typeface="Segoe UI" panose="020B0502040204020203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On the ribbon, select </a:t>
            </a:r>
            <a:r>
              <a:rPr lang="en-US" b="1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Share</a:t>
            </a: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.</a:t>
            </a:r>
            <a:b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If your presentation isn't already saved to OneDrive, you'll be prompted to save it there.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In the </a:t>
            </a:r>
            <a:r>
              <a:rPr lang="en-US" b="1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Send Link</a:t>
            </a: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 dialog box, do the following: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Enter the names or email addresses of the people you want to share with.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Select the drop-down to change permissions, if you want. </a:t>
            </a:r>
            <a:r>
              <a:rPr lang="en-US" b="1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Allow editing</a:t>
            </a: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 is checked by default. To change permission to view only, uncheck this box and select </a:t>
            </a:r>
            <a:r>
              <a:rPr lang="en-US" b="1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Apply</a:t>
            </a: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lvl="1" algn="l">
              <a:buFont typeface="+mj-lt"/>
              <a:buAutoNum type="arabicPeriod"/>
            </a:pP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Include a message if you'd like and select </a:t>
            </a:r>
            <a:r>
              <a:rPr lang="en-US" b="1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Send</a:t>
            </a: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algn="l"/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           You can also select </a:t>
            </a:r>
            <a:r>
              <a:rPr lang="en-US" b="1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Get a link</a:t>
            </a: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 to create a link that you can copy into an email.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E2847-8A95-44B1-B0AB-B5B40A00F25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87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Using Example Template to do: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Create presentations from a template.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Add text, images, art, and videos.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Select a professional design with PowerPoint Designer.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Add transitions, animations, and motion.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Save to OneDrive, to get to your presentations from your computer, tablet, or phone.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Share and work with others, wherever they are.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E2847-8A95-44B1-B0AB-B5B40A00F25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97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Apply a template to a new presentation </a:t>
            </a:r>
          </a:p>
          <a:p>
            <a:r>
              <a:rPr lang="en-US" dirty="0"/>
              <a:t>When you want your PowerPoint presentation to contain carefully arranged elements without having to do excessive manual work, apply a template (.</a:t>
            </a:r>
            <a:r>
              <a:rPr lang="en-US" dirty="0" err="1"/>
              <a:t>potx</a:t>
            </a:r>
            <a:r>
              <a:rPr lang="en-US" dirty="0"/>
              <a:t> file). This gives you a jump-start on a new, blank presentation.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E2847-8A95-44B1-B0AB-B5B40A00F25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95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Three way to add Slides: 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/>
              <a:t>New Slide.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/>
              <a:t>Duplicate Slides.(Using template example slides)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/>
              <a:t>Reuse Slides.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E2847-8A95-44B1-B0AB-B5B40A00F25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165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Example: 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/>
              <a:t>New Slide.(Title and Content Layout with Bullets List)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/>
              <a:t>Duplicate Slides.(Using template example slides: Title and Content Layout with Numbering List)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/>
              <a:t>Reuse Slides.(Title and Content Layout with no List)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E2847-8A95-44B1-B0AB-B5B40A00F25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361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Insert Online Picture.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E2847-8A95-44B1-B0AB-B5B40A00F25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831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Insert Online Picture.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Duplicate template Two Content Layout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Insert Online Picture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Using PowerPoint Designer to change Layout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E2847-8A95-44B1-B0AB-B5B40A00F25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318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Template Chart.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E2847-8A95-44B1-B0AB-B5B40A00F25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477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Insert SmartArt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E2847-8A95-44B1-B0AB-B5B40A00F25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04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56453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0544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2841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1384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1969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06087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5272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4692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8172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9860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4955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1872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949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11.pn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2.xml"/><Relationship Id="rId5" Type="http://schemas.openxmlformats.org/officeDocument/2006/relationships/image" Target="../media/image13.png"/><Relationship Id="rId10" Type="http://schemas.microsoft.com/office/2007/relationships/diagramDrawing" Target="../diagrams/drawing2.xml"/><Relationship Id="rId4" Type="http://schemas.openxmlformats.org/officeDocument/2006/relationships/image" Target="../media/image12.png"/><Relationship Id="rId9" Type="http://schemas.openxmlformats.org/officeDocument/2006/relationships/diagramColors" Target="../diagrams/colors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coFe-DwS_J4?feature=oembed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aOeOn2OK5zY?feature=oembed" TargetMode="Externa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77017E-E6EB-4A2F-9C7D-38E22DDA0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>
            <a:normAutofit/>
          </a:bodyPr>
          <a:lstStyle/>
          <a:p>
            <a:r>
              <a:rPr lang="en-US"/>
              <a:t>Create a presentation in PowerPoint</a:t>
            </a:r>
            <a:endParaRPr lang="en-US" dirty="0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DB2C62-98D0-41B2-BFF6-5904FEEF2B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Xiaoli zhang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325115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95521A5-BAE8-4032-AD3E-DAD1763A2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a picture, shape, or chart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FD74108-6E76-4663-AC44-6AAAA816F5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1573" y="1845735"/>
            <a:ext cx="5494503" cy="4023360"/>
          </a:xfrm>
        </p:spPr>
        <p:txBody>
          <a:bodyPr/>
          <a:lstStyle/>
          <a:p>
            <a:pPr algn="l">
              <a:lnSpc>
                <a:spcPct val="12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Select </a:t>
            </a:r>
            <a:r>
              <a:rPr lang="en-US" b="1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Insert</a:t>
            </a: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algn="l">
              <a:lnSpc>
                <a:spcPct val="12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To add a picture:</a:t>
            </a:r>
          </a:p>
          <a:p>
            <a:pPr marL="742950" lvl="1" indent="-285750" algn="l">
              <a:lnSpc>
                <a:spcPct val="12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Select </a:t>
            </a:r>
            <a:r>
              <a:rPr lang="en-US" b="1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Picture</a:t>
            </a: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marL="742950" lvl="1" indent="-285750" algn="l">
              <a:lnSpc>
                <a:spcPct val="12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Browse for the picture you want and select </a:t>
            </a:r>
            <a:r>
              <a:rPr lang="en-US" b="1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Insert</a:t>
            </a: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algn="l">
              <a:lnSpc>
                <a:spcPct val="12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To add a shape, art, or chart:</a:t>
            </a:r>
          </a:p>
          <a:p>
            <a:pPr marL="742950" lvl="1" indent="-285750" algn="l">
              <a:lnSpc>
                <a:spcPct val="12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Select </a:t>
            </a:r>
            <a:r>
              <a:rPr lang="en-US" b="1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Shapes</a:t>
            </a: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, </a:t>
            </a:r>
            <a:r>
              <a:rPr lang="en-US" b="1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Icons</a:t>
            </a: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, </a:t>
            </a:r>
            <a:r>
              <a:rPr lang="en-US" b="1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SmartArt</a:t>
            </a: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, or </a:t>
            </a:r>
            <a:r>
              <a:rPr lang="en-US" b="1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Chart</a:t>
            </a: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marL="742950" lvl="1" indent="-285750" algn="l">
              <a:lnSpc>
                <a:spcPct val="12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Select the one you want.</a:t>
            </a:r>
          </a:p>
          <a:p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F32CC1F-0C43-4A53-9E99-E3F036A76F5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38998116"/>
              </p:ext>
            </p:extLst>
          </p:nvPr>
        </p:nvGraphicFramePr>
        <p:xfrm>
          <a:off x="6218238" y="1846263"/>
          <a:ext cx="4937125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256441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26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28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5" name="Straight Connector 30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895521A5-BAE8-4032-AD3E-DAD1763A2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Add a picture, shape, or chart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FD74108-6E76-4663-AC44-6AAAA816F5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6454987" cy="4023360"/>
          </a:xfrm>
        </p:spPr>
        <p:txBody>
          <a:bodyPr vert="horz" lIns="0" tIns="45720" rIns="0" bIns="45720" rtlCol="0">
            <a:normAutofit/>
          </a:bodyPr>
          <a:lstStyle/>
          <a:p>
            <a:pPr>
              <a:buFont typeface="Calibri" panose="020F0502020204030204" pitchFamily="34" charset="0"/>
              <a:buAutoNum type="arabicPeriod"/>
            </a:pPr>
            <a:r>
              <a:rPr lang="en-US" b="0" i="0">
                <a:effectLst/>
              </a:rPr>
              <a:t>Select </a:t>
            </a:r>
            <a:r>
              <a:rPr lang="en-US" b="1" i="0">
                <a:effectLst/>
              </a:rPr>
              <a:t>Insert</a:t>
            </a:r>
            <a:r>
              <a:rPr lang="en-US" b="0" i="0">
                <a:effectLst/>
              </a:rPr>
              <a:t>.</a:t>
            </a:r>
          </a:p>
          <a:p>
            <a:pPr>
              <a:buFont typeface="Calibri" panose="020F0502020204030204" pitchFamily="34" charset="0"/>
              <a:buAutoNum type="arabicPeriod"/>
            </a:pPr>
            <a:r>
              <a:rPr lang="en-US" b="0" i="0">
                <a:effectLst/>
              </a:rPr>
              <a:t>To add a picture:</a:t>
            </a:r>
          </a:p>
          <a:p>
            <a:pPr marL="742950" lvl="1" indent="-285750">
              <a:buFont typeface="Calibri" panose="020F0502020204030204" pitchFamily="34" charset="0"/>
              <a:buAutoNum type="arabicPeriod"/>
            </a:pPr>
            <a:r>
              <a:rPr lang="en-US" b="0" i="0">
                <a:effectLst/>
              </a:rPr>
              <a:t>Select </a:t>
            </a:r>
            <a:r>
              <a:rPr lang="en-US" b="1" i="0">
                <a:effectLst/>
              </a:rPr>
              <a:t>Picture</a:t>
            </a:r>
            <a:r>
              <a:rPr lang="en-US" b="0" i="0">
                <a:effectLst/>
              </a:rPr>
              <a:t>.</a:t>
            </a:r>
          </a:p>
          <a:p>
            <a:pPr marL="742950" lvl="1" indent="-285750">
              <a:buFont typeface="Calibri" panose="020F0502020204030204" pitchFamily="34" charset="0"/>
              <a:buAutoNum type="arabicPeriod"/>
            </a:pPr>
            <a:r>
              <a:rPr lang="en-US" b="0" i="0">
                <a:effectLst/>
              </a:rPr>
              <a:t>Browse for the picture you want and select </a:t>
            </a:r>
            <a:r>
              <a:rPr lang="en-US" b="1" i="0">
                <a:effectLst/>
              </a:rPr>
              <a:t>Insert</a:t>
            </a:r>
            <a:r>
              <a:rPr lang="en-US" b="0" i="0">
                <a:effectLst/>
              </a:rPr>
              <a:t>.</a:t>
            </a:r>
          </a:p>
          <a:p>
            <a:pPr>
              <a:buFont typeface="Calibri" panose="020F0502020204030204" pitchFamily="34" charset="0"/>
              <a:buAutoNum type="arabicPeriod"/>
            </a:pPr>
            <a:r>
              <a:rPr lang="en-US" b="0" i="0">
                <a:effectLst/>
              </a:rPr>
              <a:t>To add a shape, art, or chart:</a:t>
            </a:r>
          </a:p>
          <a:p>
            <a:pPr marL="742950" lvl="1" indent="-285750">
              <a:buFont typeface="Calibri" panose="020F0502020204030204" pitchFamily="34" charset="0"/>
              <a:buAutoNum type="arabicPeriod"/>
            </a:pPr>
            <a:r>
              <a:rPr lang="en-US" b="0" i="0">
                <a:effectLst/>
              </a:rPr>
              <a:t>Select </a:t>
            </a:r>
            <a:r>
              <a:rPr lang="en-US" b="1" i="0">
                <a:effectLst/>
              </a:rPr>
              <a:t>Shapes</a:t>
            </a:r>
            <a:r>
              <a:rPr lang="en-US" b="0" i="0">
                <a:effectLst/>
              </a:rPr>
              <a:t>, </a:t>
            </a:r>
            <a:r>
              <a:rPr lang="en-US" b="1" i="0">
                <a:effectLst/>
              </a:rPr>
              <a:t>Icons</a:t>
            </a:r>
            <a:r>
              <a:rPr lang="en-US" b="0" i="0">
                <a:effectLst/>
              </a:rPr>
              <a:t>, </a:t>
            </a:r>
            <a:r>
              <a:rPr lang="en-US" b="1" i="0">
                <a:effectLst/>
              </a:rPr>
              <a:t>SmartArt</a:t>
            </a:r>
            <a:r>
              <a:rPr lang="en-US" b="0" i="0">
                <a:effectLst/>
              </a:rPr>
              <a:t>, or </a:t>
            </a:r>
            <a:r>
              <a:rPr lang="en-US" b="1" i="0">
                <a:effectLst/>
              </a:rPr>
              <a:t>Chart</a:t>
            </a:r>
            <a:r>
              <a:rPr lang="en-US" b="0" i="0">
                <a:effectLst/>
              </a:rPr>
              <a:t>.</a:t>
            </a:r>
          </a:p>
          <a:p>
            <a:pPr marL="742950" lvl="1" indent="-285750">
              <a:buFont typeface="Calibri" panose="020F0502020204030204" pitchFamily="34" charset="0"/>
              <a:buAutoNum type="arabicPeriod"/>
            </a:pPr>
            <a:r>
              <a:rPr lang="en-US" b="0" i="0">
                <a:effectLst/>
              </a:rPr>
              <a:t>Select the one you want.</a:t>
            </a:r>
          </a:p>
          <a:p>
            <a:endParaRPr lang="en-US" dirty="0"/>
          </a:p>
        </p:txBody>
      </p:sp>
      <p:pic>
        <p:nvPicPr>
          <p:cNvPr id="22" name="Content Placeholder 21" descr="Connections outline">
            <a:extLst>
              <a:ext uri="{FF2B5EF4-FFF2-40B4-BE49-F238E27FC236}">
                <a16:creationId xmlns:a16="http://schemas.microsoft.com/office/drawing/2014/main" id="{41A3EDAF-8E66-4924-9A03-EC4993B519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20570" y="2084269"/>
            <a:ext cx="3135109" cy="313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7632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4B1C720-1C1C-4826-AD3B-902A2A05E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614" y="2233990"/>
            <a:ext cx="3310897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B8FC36-20C0-4132-B351-EEE53AB45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25" y="2222205"/>
            <a:ext cx="3582920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464EBC-B8AF-40E2-BE97-CA70264CB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680" y="2233990"/>
            <a:ext cx="3516924" cy="2286000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223A7AF6-15AF-4F0A-982C-B71028CDC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the Online Video URL</a:t>
            </a: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DCE328DF-2927-45A1-AF78-D8D60CFA7D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4607158"/>
              </p:ext>
            </p:extLst>
          </p:nvPr>
        </p:nvGraphicFramePr>
        <p:xfrm>
          <a:off x="2074530" y="5020696"/>
          <a:ext cx="8128000" cy="1017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0836438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95521A5-BAE8-4032-AD3E-DAD1763A2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an Online Video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FD74108-6E76-4663-AC44-6AAAA816F5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1574" y="1845734"/>
            <a:ext cx="3195380" cy="4368995"/>
          </a:xfrm>
        </p:spPr>
        <p:txBody>
          <a:bodyPr/>
          <a:lstStyle/>
          <a:p>
            <a:pPr algn="l">
              <a:lnSpc>
                <a:spcPct val="12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Select </a:t>
            </a:r>
            <a:r>
              <a:rPr lang="en-US" b="1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Insert</a:t>
            </a: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algn="l">
              <a:lnSpc>
                <a:spcPct val="12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To add a Video:</a:t>
            </a:r>
          </a:p>
          <a:p>
            <a:pPr marL="742950" lvl="1" indent="-285750" algn="l">
              <a:lnSpc>
                <a:spcPct val="12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Select </a:t>
            </a:r>
            <a:r>
              <a:rPr lang="en-US" b="1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Video</a:t>
            </a: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marL="742950" lvl="1" indent="-285750" algn="l">
              <a:lnSpc>
                <a:spcPct val="12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Insert Video From.</a:t>
            </a:r>
          </a:p>
          <a:p>
            <a:pPr marL="742950" lvl="1" indent="-285750" algn="l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solidFill>
                  <a:srgbClr val="1E1E1E"/>
                </a:solidFill>
                <a:latin typeface="Segoe UI" panose="020B0502040204020203" pitchFamily="34" charset="0"/>
              </a:rPr>
              <a:t>Select Online Video.</a:t>
            </a:r>
            <a:endParaRPr lang="en-US" b="0" i="0" dirty="0">
              <a:solidFill>
                <a:srgbClr val="1E1E1E"/>
              </a:solidFill>
              <a:effectLst/>
              <a:latin typeface="Segoe UI" panose="020B0502040204020203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8F0FDEA-CBD3-427F-A1CF-F8E0AD4773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37435" y="643761"/>
            <a:ext cx="5498774" cy="338647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59E02E-ADE1-4498-92B5-EC4802BB0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8980" y="4255695"/>
            <a:ext cx="5427229" cy="195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033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Top 10 PowerPoint New Features">
            <a:hlinkClick r:id="" action="ppaction://media"/>
            <a:extLst>
              <a:ext uri="{FF2B5EF4-FFF2-40B4-BE49-F238E27FC236}">
                <a16:creationId xmlns:a16="http://schemas.microsoft.com/office/drawing/2014/main" id="{5DFBF550-5A76-472C-B9CD-A0A97F78E39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40712" y="798762"/>
            <a:ext cx="9037674" cy="510628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74522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0A9DE-96BF-40D1-A943-05D52DFDD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97048"/>
            <a:ext cx="10058400" cy="1450757"/>
          </a:xfrm>
        </p:spPr>
        <p:txBody>
          <a:bodyPr/>
          <a:lstStyle/>
          <a:p>
            <a:r>
              <a:rPr lang="en-US" dirty="0"/>
              <a:t>Add </a:t>
            </a:r>
            <a:r>
              <a:rPr lang="en-US" b="1" dirty="0"/>
              <a:t>Transitions</a:t>
            </a:r>
            <a:r>
              <a:rPr lang="en-US" dirty="0"/>
              <a:t> to bring your presentation to life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C445F-DD35-4B7F-9044-02839CAD1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In the </a:t>
            </a:r>
            <a:r>
              <a:rPr lang="en-US" b="1" dirty="0"/>
              <a:t>Thumbnail Pane</a:t>
            </a:r>
            <a:r>
              <a:rPr lang="en-US" dirty="0"/>
              <a:t>, select the slide where you want to apply or change a transition.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On the </a:t>
            </a:r>
            <a:r>
              <a:rPr lang="en-US" b="1" dirty="0"/>
              <a:t>Transitions tab</a:t>
            </a:r>
            <a:r>
              <a:rPr lang="en-US" dirty="0"/>
              <a:t>, find the effect that you want in the Transition gallery.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b="1" dirty="0"/>
              <a:t>Effect Options</a:t>
            </a:r>
            <a:r>
              <a:rPr lang="en-US" dirty="0"/>
              <a:t> to specify how the transition occurs.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If you want all slides in the presentation to transition the same way, select </a:t>
            </a:r>
            <a:r>
              <a:rPr lang="en-US" b="1" dirty="0"/>
              <a:t>Apply To All</a:t>
            </a:r>
            <a:r>
              <a:rPr lang="en-US" dirty="0"/>
              <a:t>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b="1" dirty="0"/>
              <a:t>Slide Show button </a:t>
            </a:r>
            <a:r>
              <a:rPr lang="en-US" dirty="0"/>
              <a:t>The Begin Slide Show button. to </a:t>
            </a:r>
            <a:r>
              <a:rPr lang="en-US" b="1" dirty="0"/>
              <a:t>view</a:t>
            </a:r>
            <a:r>
              <a:rPr lang="en-US" dirty="0"/>
              <a:t> the transition.</a:t>
            </a:r>
          </a:p>
        </p:txBody>
      </p:sp>
    </p:spTree>
    <p:extLst>
      <p:ext uri="{BB962C8B-B14F-4D97-AF65-F5344CB8AC3E}">
        <p14:creationId xmlns:p14="http://schemas.microsoft.com/office/powerpoint/2010/main" val="10946709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36FEE-C760-44CD-BC7B-5A84B2F32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</a:t>
            </a:r>
            <a:r>
              <a:rPr lang="en-US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Animations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D4D5EB-FDE9-41CE-BB73-FCDB611A40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Select the </a:t>
            </a:r>
            <a:r>
              <a:rPr lang="en-US" b="1" dirty="0"/>
              <a:t>text</a:t>
            </a:r>
            <a:r>
              <a:rPr lang="en-US" dirty="0"/>
              <a:t> or </a:t>
            </a:r>
            <a:r>
              <a:rPr lang="en-US" b="1" dirty="0"/>
              <a:t>object</a:t>
            </a:r>
            <a:r>
              <a:rPr lang="en-US" dirty="0"/>
              <a:t> that you want to animate.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On the </a:t>
            </a:r>
            <a:r>
              <a:rPr lang="en-US" b="1" dirty="0"/>
              <a:t>Animations tab</a:t>
            </a:r>
            <a:r>
              <a:rPr lang="en-US" dirty="0"/>
              <a:t>, select an animation effect from the gallery. Entrance effects icons are colored green, emphasis effects icons are colored yellow, and exit effects icons are colored red.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Some animations have </a:t>
            </a:r>
            <a:r>
              <a:rPr lang="en-US" b="1" dirty="0"/>
              <a:t>Effect Options </a:t>
            </a:r>
            <a:r>
              <a:rPr lang="en-US" dirty="0"/>
              <a:t>that add direction to animation.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Select Slide </a:t>
            </a:r>
            <a:r>
              <a:rPr lang="en-US" b="1" dirty="0"/>
              <a:t>Show button </a:t>
            </a:r>
            <a:r>
              <a:rPr lang="en-US" dirty="0"/>
              <a:t>The Begin Slide Show button. to view the animation.</a:t>
            </a:r>
          </a:p>
        </p:txBody>
      </p:sp>
    </p:spTree>
    <p:extLst>
      <p:ext uri="{BB962C8B-B14F-4D97-AF65-F5344CB8AC3E}">
        <p14:creationId xmlns:p14="http://schemas.microsoft.com/office/powerpoint/2010/main" val="4284960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A2C63-FA5D-4DC3-B052-D62D85B25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Save your presentation to OneDrive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1AA76-847F-4FAF-B57E-C0257F36E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save your files to the cloud, you can share and collaborate with others, and get to file from anywhere – on your computer, tablet, or phone.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Select </a:t>
            </a:r>
            <a:r>
              <a:rPr lang="en-US" sz="1800" b="1" dirty="0"/>
              <a:t>File &gt; Save As</a:t>
            </a:r>
            <a:r>
              <a:rPr lang="en-US" sz="1800" dirty="0"/>
              <a:t>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Select </a:t>
            </a:r>
            <a:r>
              <a:rPr lang="en-US" sz="1800" b="1" dirty="0"/>
              <a:t>OneDrive</a:t>
            </a:r>
            <a:r>
              <a:rPr lang="en-US" sz="1800" dirty="0"/>
              <a:t>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3A44D2-4029-45E0-B6C0-F91088EF7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240" y="3391318"/>
            <a:ext cx="9997440" cy="298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65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36FEE-C760-44CD-BC7B-5A84B2F32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6037050" cy="1450757"/>
          </a:xfrm>
        </p:spPr>
        <p:txBody>
          <a:bodyPr/>
          <a:lstStyle/>
          <a:p>
            <a:r>
              <a:rPr lang="en-US"/>
              <a:t>Share and collaborate in PowerPoint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D4D5EB-FDE9-41CE-BB73-FCDB611A40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6037049" cy="4023360"/>
          </a:xfrm>
        </p:spPr>
        <p:txBody>
          <a:bodyPr vert="horz">
            <a:normAutofit/>
          </a:bodyPr>
          <a:lstStyle/>
          <a:p>
            <a:pPr algn="l"/>
            <a:r>
              <a:rPr lang="en-US" sz="1800" b="1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Share your presentation</a:t>
            </a:r>
            <a:endParaRPr lang="en-US" sz="1800" b="0" i="0">
              <a:solidFill>
                <a:srgbClr val="1E1E1E"/>
              </a:solidFill>
              <a:effectLst/>
              <a:latin typeface="Segoe UI" panose="020B0502040204020203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US" sz="1800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On the ribbon, select </a:t>
            </a:r>
            <a:r>
              <a:rPr lang="en-US" sz="1800" b="1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Share</a:t>
            </a:r>
            <a:r>
              <a:rPr lang="en-US" sz="1800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sz="1800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In the </a:t>
            </a:r>
            <a:r>
              <a:rPr lang="en-US" sz="1800" b="1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Send Link</a:t>
            </a:r>
            <a:r>
              <a:rPr lang="en-US" sz="1800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 dialog box, do the following:</a:t>
            </a:r>
          </a:p>
          <a:p>
            <a:pPr marL="800100" lvl="1" indent="-342900" algn="l">
              <a:buFont typeface="+mj-lt"/>
              <a:buAutoNum type="alphaLcPeriod"/>
            </a:pPr>
            <a:r>
              <a:rPr lang="en-US" sz="1600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Enter the names or email addresses of the people you want to share with.</a:t>
            </a:r>
          </a:p>
          <a:p>
            <a:pPr marL="800100" lvl="1" indent="-342900" algn="l">
              <a:buFont typeface="+mj-lt"/>
              <a:buAutoNum type="alphaLcPeriod"/>
            </a:pPr>
            <a:r>
              <a:rPr lang="en-US" sz="1600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Select the drop-down to change permissions, if you want. </a:t>
            </a:r>
            <a:r>
              <a:rPr lang="en-US" sz="1600" b="1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Allow editing</a:t>
            </a:r>
            <a:r>
              <a:rPr lang="en-US" sz="1600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 is checked by default. To change permission to view only, uncheck this box and select </a:t>
            </a:r>
            <a:r>
              <a:rPr lang="en-US" sz="1600" b="1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Apply</a:t>
            </a:r>
            <a:r>
              <a:rPr lang="en-US" sz="1600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sz="1800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Include a message if you'd like and select </a:t>
            </a:r>
            <a:r>
              <a:rPr lang="en-US" sz="1800" b="1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Send</a:t>
            </a:r>
            <a:r>
              <a:rPr lang="en-US" sz="1800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sz="1800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You can also select </a:t>
            </a:r>
            <a:r>
              <a:rPr lang="en-US" sz="1800" b="1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Get a link</a:t>
            </a:r>
            <a:r>
              <a:rPr lang="en-US" sz="1800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 to create a link that you can copy into an email.</a:t>
            </a:r>
            <a:endParaRPr lang="en-US" sz="1800" b="0" i="0" dirty="0">
              <a:solidFill>
                <a:srgbClr val="1E1E1E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AC8BBD-2F23-4EF8-803E-481ED25369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951637" y="181095"/>
            <a:ext cx="3704451" cy="5990766"/>
          </a:xfrm>
        </p:spPr>
      </p:pic>
    </p:spTree>
    <p:extLst>
      <p:ext uri="{BB962C8B-B14F-4D97-AF65-F5344CB8AC3E}">
        <p14:creationId xmlns:p14="http://schemas.microsoft.com/office/powerpoint/2010/main" val="14594941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63E45-6200-4260-8812-A11050BA3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13" y="265618"/>
            <a:ext cx="10364451" cy="1285092"/>
          </a:xfrm>
        </p:spPr>
        <p:txBody>
          <a:bodyPr/>
          <a:lstStyle/>
          <a:p>
            <a:r>
              <a:rPr lang="en-US" dirty="0"/>
              <a:t>What is PowerPoint?</a:t>
            </a:r>
          </a:p>
        </p:txBody>
      </p:sp>
      <p:pic>
        <p:nvPicPr>
          <p:cNvPr id="4" name="Online Media 3" title="What is PowerPoint?">
            <a:hlinkClick r:id="" action="ppaction://media"/>
            <a:extLst>
              <a:ext uri="{FF2B5EF4-FFF2-40B4-BE49-F238E27FC236}">
                <a16:creationId xmlns:a16="http://schemas.microsoft.com/office/drawing/2014/main" id="{4E828C73-2EFE-42F2-8025-8452FB2C0409}"/>
              </a:ext>
            </a:extLst>
          </p:cNvPr>
          <p:cNvPicPr>
            <a:picLocks noGrp="1" noRot="1" noChangeAspect="1"/>
          </p:cNvPicPr>
          <p:nvPr>
            <p:ph sz="quarter" idx="13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67146" y="1729665"/>
            <a:ext cx="7643617" cy="43155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37514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8CCEB-482D-4371-9FA0-8877D8D8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6EAEA0-8CA3-44B7-9A0A-52607234EA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34958" y="2367092"/>
            <a:ext cx="10142641" cy="3424107"/>
          </a:xfrm>
        </p:spPr>
        <p:txBody>
          <a:bodyPr/>
          <a:lstStyle/>
          <a:p>
            <a:pPr marL="457200" lvl="0" indent="-457200">
              <a:buFont typeface="+mj-lt"/>
              <a:buAutoNum type="arabicPeriod"/>
            </a:pPr>
            <a:r>
              <a:rPr lang="en-US" b="0" i="0" dirty="0"/>
              <a:t>Create presentations from a </a:t>
            </a:r>
            <a:r>
              <a:rPr lang="en-US" b="1" i="0" dirty="0"/>
              <a:t>template</a:t>
            </a:r>
            <a:r>
              <a:rPr lang="en-US" b="0" i="0" dirty="0"/>
              <a:t>.</a:t>
            </a:r>
            <a:endParaRPr lang="en-US" dirty="0"/>
          </a:p>
          <a:p>
            <a:pPr marL="457200" lvl="0" indent="-457200">
              <a:buFont typeface="+mj-lt"/>
              <a:buAutoNum type="arabicPeriod"/>
            </a:pPr>
            <a:r>
              <a:rPr lang="en-US" b="0" i="0" dirty="0"/>
              <a:t>Add </a:t>
            </a:r>
            <a:r>
              <a:rPr lang="en-US" b="1" i="0" dirty="0"/>
              <a:t>text, images, art, chart </a:t>
            </a:r>
            <a:r>
              <a:rPr lang="en-US" b="0" i="0" dirty="0"/>
              <a:t>and </a:t>
            </a:r>
            <a:r>
              <a:rPr lang="en-US" b="1" i="0" dirty="0"/>
              <a:t>videos</a:t>
            </a:r>
            <a:r>
              <a:rPr lang="en-US" b="0" i="0" dirty="0"/>
              <a:t>.</a:t>
            </a:r>
            <a:endParaRPr lang="en-US" dirty="0"/>
          </a:p>
          <a:p>
            <a:pPr marL="457200" lvl="0" indent="-457200">
              <a:buFont typeface="+mj-lt"/>
              <a:buAutoNum type="arabicPeriod"/>
            </a:pPr>
            <a:r>
              <a:rPr lang="en-US" b="0" i="0" dirty="0"/>
              <a:t>Select a professional design with </a:t>
            </a:r>
            <a:r>
              <a:rPr lang="en-US" b="1" i="0" dirty="0"/>
              <a:t>PowerPoint Designer</a:t>
            </a:r>
            <a:r>
              <a:rPr lang="en-US" b="0" i="0" dirty="0"/>
              <a:t>.</a:t>
            </a:r>
            <a:endParaRPr lang="en-US" dirty="0"/>
          </a:p>
          <a:p>
            <a:pPr marL="457200" lvl="0" indent="-457200">
              <a:buFont typeface="+mj-lt"/>
              <a:buAutoNum type="arabicPeriod"/>
            </a:pPr>
            <a:r>
              <a:rPr lang="en-US" b="0" i="0" dirty="0"/>
              <a:t>Add </a:t>
            </a:r>
            <a:r>
              <a:rPr lang="en-US" b="1" i="0" dirty="0"/>
              <a:t>transitions </a:t>
            </a:r>
            <a:r>
              <a:rPr lang="en-US" b="0" i="0" dirty="0"/>
              <a:t>and </a:t>
            </a:r>
            <a:r>
              <a:rPr lang="en-US" b="1" i="0" dirty="0"/>
              <a:t>animation</a:t>
            </a:r>
            <a:r>
              <a:rPr lang="en-US" b="0" i="0" dirty="0"/>
              <a:t>s.</a:t>
            </a:r>
            <a:endParaRPr lang="en-US" dirty="0"/>
          </a:p>
          <a:p>
            <a:pPr marL="457200" lvl="0" indent="-457200">
              <a:buFont typeface="+mj-lt"/>
              <a:buAutoNum type="arabicPeriod"/>
            </a:pPr>
            <a:r>
              <a:rPr lang="en-US" b="0" i="0" dirty="0"/>
              <a:t>Save to </a:t>
            </a:r>
            <a:r>
              <a:rPr lang="en-US" b="1" i="0" dirty="0"/>
              <a:t>OneDrive</a:t>
            </a:r>
            <a:endParaRPr lang="en-US" b="1" dirty="0"/>
          </a:p>
          <a:p>
            <a:pPr marL="457200" lvl="0" indent="-457200">
              <a:buFont typeface="+mj-lt"/>
              <a:buAutoNum type="arabicPeriod"/>
            </a:pPr>
            <a:r>
              <a:rPr lang="en-US" b="1" i="0" dirty="0"/>
              <a:t>Share</a:t>
            </a:r>
            <a:r>
              <a:rPr lang="en-US" b="0" i="0" dirty="0"/>
              <a:t> and work with others.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8635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F5B21-33A7-4D35-8158-E79E7C621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9138"/>
          </a:xfrm>
        </p:spPr>
        <p:txBody>
          <a:bodyPr>
            <a:normAutofit fontScale="90000"/>
          </a:bodyPr>
          <a:lstStyle/>
          <a:p>
            <a:r>
              <a:rPr lang="en-US" b="0" i="0" dirty="0"/>
              <a:t>Create presentations from a template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BCA4539-4C80-48AE-B961-8E4EA0694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8720" y="1003618"/>
            <a:ext cx="9966960" cy="477941"/>
          </a:xfrm>
        </p:spPr>
        <p:txBody>
          <a:bodyPr>
            <a:normAutofit/>
          </a:bodyPr>
          <a:lstStyle/>
          <a:p>
            <a:r>
              <a:rPr lang="en-US" sz="1800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Open PowerPoint </a:t>
            </a:r>
            <a:r>
              <a:rPr lang="en-US" sz="1800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  <a:sym typeface="Wingdings" panose="05000000000000000000" pitchFamily="2" charset="2"/>
              </a:rPr>
              <a:t> New  Search online template  Select template  Create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DC18F-3729-4BEF-A67B-82F7E60A69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0468" y="1739900"/>
            <a:ext cx="10315359" cy="4504642"/>
          </a:xfrm>
        </p:spPr>
        <p:txBody>
          <a:bodyPr/>
          <a:lstStyle/>
          <a:p>
            <a:pPr marL="0" indent="0" algn="l">
              <a:buNone/>
            </a:pPr>
            <a:endParaRPr lang="en-US" b="0" i="0" dirty="0">
              <a:solidFill>
                <a:srgbClr val="1E1E1E"/>
              </a:solidFill>
              <a:effectLst/>
              <a:latin typeface="Segoe UI" panose="020B0502040204020203" pitchFamily="34" charset="0"/>
            </a:endParaRP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1E1E1E"/>
              </a:solidFill>
              <a:effectLst/>
              <a:latin typeface="Segoe UI" panose="020B0502040204020203" pitchFamily="34" charset="0"/>
            </a:endParaRP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94139E-C55D-4241-9A60-BC5CC688A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542" y="1436847"/>
            <a:ext cx="9924137" cy="479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712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95521A5-BAE8-4032-AD3E-DAD1763A2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a slide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FD74108-6E76-4663-AC44-6AAAA816F5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1573" y="1845735"/>
            <a:ext cx="5494503" cy="4023360"/>
          </a:xfrm>
        </p:spPr>
        <p:txBody>
          <a:bodyPr/>
          <a:lstStyle/>
          <a:p>
            <a:pPr lvl="1">
              <a:lnSpc>
                <a:spcPct val="20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Select the slide you want your new slide to follow.</a:t>
            </a:r>
          </a:p>
          <a:p>
            <a:pPr lvl="1">
              <a:lnSpc>
                <a:spcPct val="20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Select </a:t>
            </a:r>
            <a:r>
              <a:rPr lang="en-US" b="1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Home</a:t>
            </a: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 &gt; </a:t>
            </a:r>
            <a:r>
              <a:rPr lang="en-US" b="1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New Slide</a:t>
            </a: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lvl="1">
              <a:lnSpc>
                <a:spcPct val="20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Select </a:t>
            </a:r>
            <a:r>
              <a:rPr lang="en-US" b="1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Layout</a:t>
            </a: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 and the you type want from the drop-down.</a:t>
            </a:r>
          </a:p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5E35BCF-CE24-4C63-9A8E-DFC9F5DF6F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37863" y="147708"/>
            <a:ext cx="4106942" cy="6225907"/>
          </a:xfrm>
        </p:spPr>
      </p:pic>
    </p:spTree>
    <p:extLst>
      <p:ext uri="{BB962C8B-B14F-4D97-AF65-F5344CB8AC3E}">
        <p14:creationId xmlns:p14="http://schemas.microsoft.com/office/powerpoint/2010/main" val="15794563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95521A5-BAE8-4032-AD3E-DAD1763A2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and format text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FD74108-6E76-4663-AC44-6AAAA816F5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1573" y="1845735"/>
            <a:ext cx="5868592" cy="4023360"/>
          </a:xfrm>
        </p:spPr>
        <p:txBody>
          <a:bodyPr>
            <a:normAutofit/>
          </a:bodyPr>
          <a:lstStyle/>
          <a:p>
            <a:pPr lvl="1">
              <a:lnSpc>
                <a:spcPct val="20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Place the cursor where you want, and type.</a:t>
            </a:r>
          </a:p>
          <a:p>
            <a:pPr lvl="1">
              <a:lnSpc>
                <a:spcPct val="20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Select the text, and then select an option on the </a:t>
            </a:r>
            <a:r>
              <a:rPr lang="en-US" b="1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Home</a:t>
            </a: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 tab: </a:t>
            </a:r>
            <a:r>
              <a:rPr lang="en-US" b="1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Font</a:t>
            </a: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en-US" b="1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Font size</a:t>
            </a: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en-US" b="1" dirty="0">
                <a:solidFill>
                  <a:srgbClr val="1E1E1E"/>
                </a:solidFill>
                <a:latin typeface="Segoe UI" panose="020B0502040204020203" pitchFamily="34" charset="0"/>
              </a:rPr>
              <a:t>Bold</a:t>
            </a: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en-US" b="1" dirty="0">
                <a:solidFill>
                  <a:srgbClr val="1E1E1E"/>
                </a:solidFill>
                <a:latin typeface="Segoe UI" panose="020B0502040204020203" pitchFamily="34" charset="0"/>
              </a:rPr>
              <a:t>Italic</a:t>
            </a: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en-US" b="1" dirty="0">
                <a:solidFill>
                  <a:srgbClr val="1E1E1E"/>
                </a:solidFill>
                <a:latin typeface="Segoe UI" panose="020B0502040204020203" pitchFamily="34" charset="0"/>
              </a:rPr>
              <a:t>Underline</a:t>
            </a: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, ...</a:t>
            </a:r>
          </a:p>
          <a:p>
            <a:pPr lvl="1">
              <a:lnSpc>
                <a:spcPct val="20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To create </a:t>
            </a:r>
            <a:r>
              <a:rPr lang="en-US" b="1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bulleted</a:t>
            </a: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 or </a:t>
            </a:r>
            <a:r>
              <a:rPr lang="en-US" b="1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numbered</a:t>
            </a: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 lists, select the text, and then select </a:t>
            </a:r>
            <a:r>
              <a:rPr lang="en-US" b="1" dirty="0">
                <a:solidFill>
                  <a:srgbClr val="1E1E1E"/>
                </a:solidFill>
                <a:latin typeface="Segoe UI" panose="020B0502040204020203" pitchFamily="34" charset="0"/>
              </a:rPr>
              <a:t>Bullets </a:t>
            </a: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or </a:t>
            </a:r>
            <a:r>
              <a:rPr lang="en-US" b="1" dirty="0">
                <a:solidFill>
                  <a:srgbClr val="1E1E1E"/>
                </a:solidFill>
                <a:latin typeface="Segoe UI" panose="020B0502040204020203" pitchFamily="34" charset="0"/>
              </a:rPr>
              <a:t>Numbering</a:t>
            </a: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.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948E15-614E-4A49-A7B1-3EEB087A05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65549" y="1043510"/>
            <a:ext cx="4989326" cy="2327011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9C7511-4090-4187-BA31-6071E0FB3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548" y="3586373"/>
            <a:ext cx="5026967" cy="280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945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95521A5-BAE8-4032-AD3E-DAD1763A2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a picture, shape, or chart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FD74108-6E76-4663-AC44-6AAAA816F5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1573" y="1845735"/>
            <a:ext cx="5494503" cy="4023360"/>
          </a:xfrm>
        </p:spPr>
        <p:txBody>
          <a:bodyPr/>
          <a:lstStyle/>
          <a:p>
            <a:pPr algn="l">
              <a:lnSpc>
                <a:spcPct val="120000"/>
              </a:lnSpc>
              <a:buFont typeface="+mj-lt"/>
              <a:buAutoNum type="arabicPeriod"/>
            </a:pPr>
            <a:r>
              <a:rPr lang="en-US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Select </a:t>
            </a:r>
            <a:r>
              <a:rPr lang="en-US" b="1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Insert</a:t>
            </a:r>
            <a:r>
              <a:rPr lang="en-US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algn="l">
              <a:lnSpc>
                <a:spcPct val="120000"/>
              </a:lnSpc>
              <a:buFont typeface="+mj-lt"/>
              <a:buAutoNum type="arabicPeriod"/>
            </a:pPr>
            <a:r>
              <a:rPr lang="en-US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To add a picture:</a:t>
            </a:r>
          </a:p>
          <a:p>
            <a:pPr marL="742950" lvl="1" indent="-285750" algn="l">
              <a:lnSpc>
                <a:spcPct val="120000"/>
              </a:lnSpc>
              <a:buFont typeface="+mj-lt"/>
              <a:buAutoNum type="arabicPeriod"/>
            </a:pPr>
            <a:r>
              <a:rPr lang="en-US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Select </a:t>
            </a:r>
            <a:r>
              <a:rPr lang="en-US" b="1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Picture</a:t>
            </a:r>
            <a:r>
              <a:rPr lang="en-US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marL="742950" lvl="1" indent="-285750" algn="l">
              <a:lnSpc>
                <a:spcPct val="120000"/>
              </a:lnSpc>
              <a:buFont typeface="+mj-lt"/>
              <a:buAutoNum type="arabicPeriod"/>
            </a:pPr>
            <a:r>
              <a:rPr lang="en-US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Browse for the picture you want and select </a:t>
            </a:r>
            <a:r>
              <a:rPr lang="en-US" b="1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Insert</a:t>
            </a:r>
            <a:r>
              <a:rPr lang="en-US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algn="l">
              <a:lnSpc>
                <a:spcPct val="120000"/>
              </a:lnSpc>
              <a:buFont typeface="+mj-lt"/>
              <a:buAutoNum type="arabicPeriod"/>
            </a:pPr>
            <a:r>
              <a:rPr lang="en-US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To add a shape, art, or chart:</a:t>
            </a:r>
          </a:p>
          <a:p>
            <a:pPr marL="742950" lvl="1" indent="-285750" algn="l">
              <a:lnSpc>
                <a:spcPct val="120000"/>
              </a:lnSpc>
              <a:buFont typeface="+mj-lt"/>
              <a:buAutoNum type="arabicPeriod"/>
            </a:pPr>
            <a:r>
              <a:rPr lang="en-US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Select </a:t>
            </a:r>
            <a:r>
              <a:rPr lang="en-US" b="1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Shapes</a:t>
            </a:r>
            <a:r>
              <a:rPr lang="en-US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, </a:t>
            </a:r>
            <a:r>
              <a:rPr lang="en-US" b="1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Icons</a:t>
            </a:r>
            <a:r>
              <a:rPr lang="en-US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, </a:t>
            </a:r>
            <a:r>
              <a:rPr lang="en-US" b="1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SmartArt</a:t>
            </a:r>
            <a:r>
              <a:rPr lang="en-US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, or </a:t>
            </a:r>
            <a:r>
              <a:rPr lang="en-US" b="1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Chart</a:t>
            </a:r>
            <a:r>
              <a:rPr lang="en-US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marL="742950" lvl="1" indent="-285750" algn="l">
              <a:lnSpc>
                <a:spcPct val="120000"/>
              </a:lnSpc>
              <a:buFont typeface="+mj-lt"/>
              <a:buAutoNum type="arabicPeriod"/>
            </a:pPr>
            <a:r>
              <a:rPr lang="en-US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Select the one you want.</a:t>
            </a:r>
          </a:p>
          <a:p>
            <a:endParaRPr lang="en-US" dirty="0"/>
          </a:p>
        </p:txBody>
      </p:sp>
      <p:pic>
        <p:nvPicPr>
          <p:cNvPr id="32" name="Content Placeholder 31">
            <a:extLst>
              <a:ext uri="{FF2B5EF4-FFF2-40B4-BE49-F238E27FC236}">
                <a16:creationId xmlns:a16="http://schemas.microsoft.com/office/drawing/2014/main" id="{43AF4C5A-6607-449B-9259-21EAC920C9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16749" y="1646702"/>
            <a:ext cx="5321594" cy="4472350"/>
          </a:xfrm>
        </p:spPr>
      </p:pic>
    </p:spTree>
    <p:extLst>
      <p:ext uri="{BB962C8B-B14F-4D97-AF65-F5344CB8AC3E}">
        <p14:creationId xmlns:p14="http://schemas.microsoft.com/office/powerpoint/2010/main" val="7216342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95521A5-BAE8-4032-AD3E-DAD1763A2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a picture, shape, or chart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FD74108-6E76-4663-AC44-6AAAA816F5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1573" y="1845735"/>
            <a:ext cx="5494503" cy="4023360"/>
          </a:xfrm>
        </p:spPr>
        <p:txBody>
          <a:bodyPr/>
          <a:lstStyle/>
          <a:p>
            <a:pPr algn="l">
              <a:lnSpc>
                <a:spcPct val="120000"/>
              </a:lnSpc>
              <a:buFont typeface="+mj-lt"/>
              <a:buAutoNum type="arabicPeriod"/>
            </a:pPr>
            <a:r>
              <a:rPr lang="en-US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Select </a:t>
            </a:r>
            <a:r>
              <a:rPr lang="en-US" b="1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Insert</a:t>
            </a:r>
            <a:r>
              <a:rPr lang="en-US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algn="l">
              <a:lnSpc>
                <a:spcPct val="120000"/>
              </a:lnSpc>
              <a:buFont typeface="+mj-lt"/>
              <a:buAutoNum type="arabicPeriod"/>
            </a:pPr>
            <a:r>
              <a:rPr lang="en-US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To add a picture:</a:t>
            </a:r>
          </a:p>
          <a:p>
            <a:pPr marL="742950" lvl="1" indent="-285750" algn="l">
              <a:lnSpc>
                <a:spcPct val="120000"/>
              </a:lnSpc>
              <a:buFont typeface="+mj-lt"/>
              <a:buAutoNum type="arabicPeriod"/>
            </a:pPr>
            <a:r>
              <a:rPr lang="en-US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Select </a:t>
            </a:r>
            <a:r>
              <a:rPr lang="en-US" b="1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Picture</a:t>
            </a:r>
            <a:r>
              <a:rPr lang="en-US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marL="742950" lvl="1" indent="-285750" algn="l">
              <a:lnSpc>
                <a:spcPct val="120000"/>
              </a:lnSpc>
              <a:buFont typeface="+mj-lt"/>
              <a:buAutoNum type="arabicPeriod"/>
            </a:pPr>
            <a:r>
              <a:rPr lang="en-US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Browse for the picture you want and select </a:t>
            </a:r>
            <a:r>
              <a:rPr lang="en-US" b="1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Insert</a:t>
            </a:r>
            <a:r>
              <a:rPr lang="en-US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algn="l">
              <a:lnSpc>
                <a:spcPct val="120000"/>
              </a:lnSpc>
              <a:buFont typeface="+mj-lt"/>
              <a:buAutoNum type="arabicPeriod"/>
            </a:pPr>
            <a:r>
              <a:rPr lang="en-US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To add a shape, art, or chart:</a:t>
            </a:r>
          </a:p>
          <a:p>
            <a:pPr marL="742950" lvl="1" indent="-285750" algn="l">
              <a:lnSpc>
                <a:spcPct val="120000"/>
              </a:lnSpc>
              <a:buFont typeface="+mj-lt"/>
              <a:buAutoNum type="arabicPeriod"/>
            </a:pPr>
            <a:r>
              <a:rPr lang="en-US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Select </a:t>
            </a:r>
            <a:r>
              <a:rPr lang="en-US" b="1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Shapes</a:t>
            </a:r>
            <a:r>
              <a:rPr lang="en-US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, </a:t>
            </a:r>
            <a:r>
              <a:rPr lang="en-US" b="1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Icons</a:t>
            </a:r>
            <a:r>
              <a:rPr lang="en-US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, </a:t>
            </a:r>
            <a:r>
              <a:rPr lang="en-US" b="1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SmartArt</a:t>
            </a:r>
            <a:r>
              <a:rPr lang="en-US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, or </a:t>
            </a:r>
            <a:r>
              <a:rPr lang="en-US" b="1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Chart</a:t>
            </a:r>
            <a:r>
              <a:rPr lang="en-US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marL="742950" lvl="1" indent="-285750" algn="l">
              <a:lnSpc>
                <a:spcPct val="120000"/>
              </a:lnSpc>
              <a:buFont typeface="+mj-lt"/>
              <a:buAutoNum type="arabicPeriod"/>
            </a:pPr>
            <a:r>
              <a:rPr lang="en-US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Select the one you want.</a:t>
            </a:r>
          </a:p>
          <a:p>
            <a:endParaRPr lang="en-US" dirty="0"/>
          </a:p>
        </p:txBody>
      </p:sp>
      <p:pic>
        <p:nvPicPr>
          <p:cNvPr id="32" name="Content Placeholder 31">
            <a:extLst>
              <a:ext uri="{FF2B5EF4-FFF2-40B4-BE49-F238E27FC236}">
                <a16:creationId xmlns:a16="http://schemas.microsoft.com/office/drawing/2014/main" id="{43AF4C5A-6607-449B-9259-21EAC920C9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16749" y="1646702"/>
            <a:ext cx="5321594" cy="4472350"/>
          </a:xfrm>
        </p:spPr>
      </p:pic>
    </p:spTree>
    <p:extLst>
      <p:ext uri="{BB962C8B-B14F-4D97-AF65-F5344CB8AC3E}">
        <p14:creationId xmlns:p14="http://schemas.microsoft.com/office/powerpoint/2010/main" val="16428744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95521A5-BAE8-4032-AD3E-DAD1763A2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a picture, shape, or chart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FD74108-6E76-4663-AC44-6AAAA816F5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1573" y="1845735"/>
            <a:ext cx="5494503" cy="4023360"/>
          </a:xfrm>
        </p:spPr>
        <p:txBody>
          <a:bodyPr/>
          <a:lstStyle/>
          <a:p>
            <a:pPr algn="l">
              <a:lnSpc>
                <a:spcPct val="120000"/>
              </a:lnSpc>
              <a:buFont typeface="+mj-lt"/>
              <a:buAutoNum type="arabicPeriod"/>
            </a:pPr>
            <a:r>
              <a:rPr lang="en-US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Select </a:t>
            </a:r>
            <a:r>
              <a:rPr lang="en-US" b="1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Insert</a:t>
            </a:r>
            <a:r>
              <a:rPr lang="en-US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algn="l">
              <a:lnSpc>
                <a:spcPct val="120000"/>
              </a:lnSpc>
              <a:buFont typeface="+mj-lt"/>
              <a:buAutoNum type="arabicPeriod"/>
            </a:pPr>
            <a:r>
              <a:rPr lang="en-US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To add a picture:</a:t>
            </a:r>
          </a:p>
          <a:p>
            <a:pPr marL="742950" lvl="1" indent="-285750" algn="l">
              <a:lnSpc>
                <a:spcPct val="120000"/>
              </a:lnSpc>
              <a:buFont typeface="+mj-lt"/>
              <a:buAutoNum type="arabicPeriod"/>
            </a:pPr>
            <a:r>
              <a:rPr lang="en-US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Select </a:t>
            </a:r>
            <a:r>
              <a:rPr lang="en-US" b="1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Picture</a:t>
            </a:r>
            <a:r>
              <a:rPr lang="en-US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marL="742950" lvl="1" indent="-285750" algn="l">
              <a:lnSpc>
                <a:spcPct val="120000"/>
              </a:lnSpc>
              <a:buFont typeface="+mj-lt"/>
              <a:buAutoNum type="arabicPeriod"/>
            </a:pPr>
            <a:r>
              <a:rPr lang="en-US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Browse for the picture you want and select </a:t>
            </a:r>
            <a:r>
              <a:rPr lang="en-US" b="1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Insert</a:t>
            </a:r>
            <a:r>
              <a:rPr lang="en-US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algn="l">
              <a:lnSpc>
                <a:spcPct val="120000"/>
              </a:lnSpc>
              <a:buFont typeface="+mj-lt"/>
              <a:buAutoNum type="arabicPeriod"/>
            </a:pPr>
            <a:r>
              <a:rPr lang="en-US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To add a shape, art, or chart:</a:t>
            </a:r>
          </a:p>
          <a:p>
            <a:pPr marL="742950" lvl="1" indent="-285750" algn="l">
              <a:lnSpc>
                <a:spcPct val="120000"/>
              </a:lnSpc>
              <a:buFont typeface="+mj-lt"/>
              <a:buAutoNum type="arabicPeriod"/>
            </a:pPr>
            <a:r>
              <a:rPr lang="en-US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Select </a:t>
            </a:r>
            <a:r>
              <a:rPr lang="en-US" b="1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Shapes</a:t>
            </a:r>
            <a:r>
              <a:rPr lang="en-US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, </a:t>
            </a:r>
            <a:r>
              <a:rPr lang="en-US" b="1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Icons</a:t>
            </a:r>
            <a:r>
              <a:rPr lang="en-US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, </a:t>
            </a:r>
            <a:r>
              <a:rPr lang="en-US" b="1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SmartArt</a:t>
            </a:r>
            <a:r>
              <a:rPr lang="en-US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, or </a:t>
            </a:r>
            <a:r>
              <a:rPr lang="en-US" b="1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Chart</a:t>
            </a:r>
            <a:r>
              <a:rPr lang="en-US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marL="742950" lvl="1" indent="-285750" algn="l">
              <a:lnSpc>
                <a:spcPct val="120000"/>
              </a:lnSpc>
              <a:buFont typeface="+mj-lt"/>
              <a:buAutoNum type="arabicPeriod"/>
            </a:pPr>
            <a:r>
              <a:rPr lang="en-US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Select the one you want.</a:t>
            </a:r>
          </a:p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1D70FE5-4CEB-4CB6-AA77-1DA2030237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09041" y="2013806"/>
            <a:ext cx="5230227" cy="3483227"/>
          </a:xfrm>
        </p:spPr>
      </p:pic>
    </p:spTree>
    <p:extLst>
      <p:ext uri="{BB962C8B-B14F-4D97-AF65-F5344CB8AC3E}">
        <p14:creationId xmlns:p14="http://schemas.microsoft.com/office/powerpoint/2010/main" val="24901381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1242</TotalTime>
  <Words>1232</Words>
  <Application>Microsoft Office PowerPoint</Application>
  <PresentationFormat>Widescreen</PresentationFormat>
  <Paragraphs>150</Paragraphs>
  <Slides>18</Slides>
  <Notes>16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Segoe UI</vt:lpstr>
      <vt:lpstr>Retrospect</vt:lpstr>
      <vt:lpstr>Create a presentation in PowerPoint</vt:lpstr>
      <vt:lpstr>What is PowerPoint?</vt:lpstr>
      <vt:lpstr>Overview</vt:lpstr>
      <vt:lpstr>Create presentations from a template</vt:lpstr>
      <vt:lpstr>Add a slide</vt:lpstr>
      <vt:lpstr>Add and format text</vt:lpstr>
      <vt:lpstr>Add a picture, shape, or chart</vt:lpstr>
      <vt:lpstr>Add a picture, shape, or chart</vt:lpstr>
      <vt:lpstr>Add a picture, shape, or chart</vt:lpstr>
      <vt:lpstr>Add a picture, shape, or chart</vt:lpstr>
      <vt:lpstr>Add a picture, shape, or chart</vt:lpstr>
      <vt:lpstr>Get the Online Video URL</vt:lpstr>
      <vt:lpstr>Add an Online Video</vt:lpstr>
      <vt:lpstr>PowerPoint Presentation</vt:lpstr>
      <vt:lpstr>Add Transitions to bring your presentation to life</vt:lpstr>
      <vt:lpstr>Add Animations</vt:lpstr>
      <vt:lpstr>Save your presentation to OneDrive</vt:lpstr>
      <vt:lpstr>Share and collaborate in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a presentation in PowerPoint</dc:title>
  <dc:creator>Xiaoli Zhang</dc:creator>
  <cp:lastModifiedBy>Xiaoli Zhang</cp:lastModifiedBy>
  <cp:revision>13</cp:revision>
  <dcterms:created xsi:type="dcterms:W3CDTF">2021-09-20T18:41:20Z</dcterms:created>
  <dcterms:modified xsi:type="dcterms:W3CDTF">2021-10-05T14:25:31Z</dcterms:modified>
</cp:coreProperties>
</file>